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34" r:id="rId1"/>
    <p:sldMasterId id="2147483968" r:id="rId2"/>
  </p:sldMasterIdLst>
  <p:notesMasterIdLst>
    <p:notesMasterId r:id="rId36"/>
  </p:notesMasterIdLst>
  <p:handoutMasterIdLst>
    <p:handoutMasterId r:id="rId37"/>
  </p:handoutMasterIdLst>
  <p:sldIdLst>
    <p:sldId id="262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95" r:id="rId29"/>
    <p:sldId id="296" r:id="rId30"/>
    <p:sldId id="290" r:id="rId31"/>
    <p:sldId id="291" r:id="rId32"/>
    <p:sldId id="292" r:id="rId33"/>
    <p:sldId id="293" r:id="rId34"/>
    <p:sldId id="294" r:id="rId35"/>
  </p:sldIdLst>
  <p:sldSz cx="9144000" cy="6858000" type="screen4x3"/>
  <p:notesSz cx="6797675" cy="9928225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017">
          <p15:clr>
            <a:srgbClr val="A4A3A4"/>
          </p15:clr>
        </p15:guide>
        <p15:guide id="2" pos="278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258"/>
    <a:srgbClr val="FF8000"/>
    <a:srgbClr val="FFFFCC"/>
    <a:srgbClr val="FFFF99"/>
    <a:srgbClr val="7AEF05"/>
    <a:srgbClr val="66FF66"/>
    <a:srgbClr val="003366"/>
    <a:srgbClr val="FFD300"/>
    <a:srgbClr val="063366"/>
    <a:srgbClr val="D3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ittlere Formatvorlage 3 - 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84" autoAdjust="0"/>
    <p:restoredTop sz="99275" autoAdjust="0"/>
  </p:normalViewPr>
  <p:slideViewPr>
    <p:cSldViewPr snapToGrid="0" snapToObjects="1">
      <p:cViewPr varScale="1">
        <p:scale>
          <a:sx n="224" d="100"/>
          <a:sy n="224" d="100"/>
        </p:scale>
        <p:origin x="504" y="176"/>
      </p:cViewPr>
      <p:guideLst>
        <p:guide orient="horz" pos="2017"/>
        <p:guide pos="278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 Neue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 Neue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07FAF4CF-5BFF-CD4D-B72C-6F467672C1FD}" type="datetime1">
              <a:rPr lang="de-DE"/>
              <a:pPr>
                <a:defRPr/>
              </a:pPr>
              <a:t>20.11.20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 Neue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 Neue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087B7582-FF21-1E4A-9A48-DFEDC81367C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01220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 Neue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 Neue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02009670-753E-7A4B-81CA-A5E1B867BB5F}" type="datetime1">
              <a:rPr lang="de-DE"/>
              <a:pPr>
                <a:defRPr/>
              </a:pPr>
              <a:t>20.11.20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1038" y="4716463"/>
            <a:ext cx="5435600" cy="44688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 Neue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 Neue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FFA6487F-09B6-A449-ADEF-96918B576CE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6242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" charset="0"/>
        <a:ea typeface="ＭＳ Ｐゴシック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" charset="0"/>
        <a:ea typeface="ＭＳ Ｐゴシック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" charset="0"/>
        <a:ea typeface="ＭＳ Ｐゴシック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" charset="0"/>
        <a:ea typeface="ＭＳ Ｐゴシック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" charset="0"/>
        <a:ea typeface="ＭＳ Ｐゴシック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Vielen</a:t>
            </a:r>
            <a:r>
              <a:rPr lang="de-DE" baseline="0" dirty="0"/>
              <a:t> Dank für die Einführung, Herr Meyer-Wegener; ich freu mich Ihnen, liebes Prüfungskomitee, liebe Kollegen und Gäste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A6487F-09B6-A449-ADEF-96918B576CE0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2885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blipFill dpi="0" rotWithShape="1">
          <a:blip r:embed="rId2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26400" y="727868"/>
            <a:ext cx="8136000" cy="1620000"/>
          </a:xfrm>
        </p:spPr>
        <p:txBody>
          <a:bodyPr>
            <a:noAutofit/>
          </a:bodyPr>
          <a:lstStyle>
            <a:lvl1pPr>
              <a:lnSpc>
                <a:spcPts val="4200"/>
              </a:lnSpc>
              <a:defRPr sz="360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r>
              <a:rPr lang="de-DE" noProof="0" dirty="0"/>
              <a:t>Titel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26400" y="3119786"/>
            <a:ext cx="8136000" cy="1080000"/>
          </a:xfrm>
        </p:spPr>
        <p:txBody>
          <a:bodyPr anchor="b">
            <a:noAutofit/>
          </a:bodyPr>
          <a:lstStyle>
            <a:lvl1pPr marL="0" indent="0" algn="l">
              <a:lnSpc>
                <a:spcPts val="22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Helvetica Neue Light"/>
                <a:cs typeface="Helvetica Neue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noProof="0"/>
              <a:t>Master-Untertitelformat bearbeiten</a:t>
            </a:r>
            <a:endParaRPr lang="de-DE" noProof="0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0" y="6585326"/>
            <a:ext cx="9143999" cy="2726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 i="0" spc="0">
                <a:solidFill>
                  <a:srgbClr val="969696"/>
                </a:solidFill>
                <a:latin typeface="Helvetica Neue UltraLight"/>
                <a:ea typeface="ＭＳ Ｐゴシック" pitchFamily="34" charset="-128"/>
                <a:cs typeface="Helvetica Neue UltraLight"/>
              </a:defRPr>
            </a:lvl1pPr>
          </a:lstStyle>
          <a:p>
            <a:pPr>
              <a:defRPr/>
            </a:pPr>
            <a:r>
              <a:rPr lang="de-DE" dirty="0"/>
              <a:t>https://</a:t>
            </a:r>
            <a:r>
              <a:rPr lang="de-DE" dirty="0" err="1"/>
              <a:t>sys.cs.tu-dortmund.de</a:t>
            </a:r>
            <a:endParaRPr lang="de-DE" dirty="0"/>
          </a:p>
        </p:txBody>
      </p:sp>
      <p:sp>
        <p:nvSpPr>
          <p:cNvPr id="11" name="Titel 1"/>
          <p:cNvSpPr txBox="1">
            <a:spLocks/>
          </p:cNvSpPr>
          <p:nvPr userDrawn="1"/>
        </p:nvSpPr>
        <p:spPr bwMode="auto">
          <a:xfrm>
            <a:off x="626400" y="2394283"/>
            <a:ext cx="8136000" cy="49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 b="1" kern="1200" cap="none">
                <a:solidFill>
                  <a:srgbClr val="003366"/>
                </a:solidFill>
                <a:latin typeface="Helvetica Neue"/>
                <a:ea typeface="ＭＳ Ｐゴシック" charset="0"/>
                <a:cs typeface="Helvetica Neue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de-DE" sz="1800" dirty="0">
                <a:solidFill>
                  <a:schemeClr val="bg1"/>
                </a:solidFill>
              </a:rPr>
              <a:t>Peter Ulbrich</a:t>
            </a:r>
          </a:p>
        </p:txBody>
      </p:sp>
    </p:spTree>
    <p:extLst>
      <p:ext uri="{BB962C8B-B14F-4D97-AF65-F5344CB8AC3E}">
        <p14:creationId xmlns:p14="http://schemas.microsoft.com/office/powerpoint/2010/main" val="116427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Mastertextformat bearbeiten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2F1311"/>
                </a:solidFill>
              </a:rPr>
              <a:t>Botschaft angekommen? Tipps, Tricks und Hintergründiges zur Vortragsgestaltung</a:t>
            </a: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B8A941-EE87-644C-B99D-0FD71E3B9919}" type="slidenum">
              <a:rPr lang="de-DE">
                <a:solidFill>
                  <a:srgbClr val="2F1311"/>
                </a:solidFill>
              </a:rPr>
              <a:pPr/>
              <a:t>‹Nr.›</a:t>
            </a:fld>
            <a:endParaRPr lang="de-DE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622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2F1311"/>
                </a:solidFill>
              </a:rPr>
              <a:t>Botschaft angekommen? Tipps, Tricks und Hintergründiges zur Vortragsgestaltung</a:t>
            </a: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FFF637-EE04-0B4A-903E-55DB9C54FD52}" type="slidenum">
              <a:rPr lang="de-DE">
                <a:solidFill>
                  <a:srgbClr val="2F1311"/>
                </a:solidFill>
              </a:rPr>
              <a:pPr/>
              <a:t>‹Nr.›</a:t>
            </a:fld>
            <a:endParaRPr lang="de-DE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375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2F1311"/>
              </a:solidFill>
            </a:endParaRPr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2F1311"/>
                </a:solidFill>
              </a:rPr>
              <a:t>Botschaft angekommen? Tipps, Tricks und Hintergründiges zur Vortragsgestaltung</a:t>
            </a:r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41E3AA-9731-2A46-8E0D-4494B1A0D840}" type="slidenum">
              <a:rPr lang="de-DE">
                <a:solidFill>
                  <a:srgbClr val="2F1311"/>
                </a:solidFill>
              </a:rPr>
              <a:pPr/>
              <a:t>‹Nr.›</a:t>
            </a:fld>
            <a:endParaRPr lang="de-DE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075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2F1311"/>
              </a:solidFill>
            </a:endParaRPr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2F1311"/>
                </a:solidFill>
              </a:rPr>
              <a:t>Botschaft angekommen? Tipps, Tricks und Hintergründiges zur Vortragsgestaltung</a:t>
            </a: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B4D37D-5BF9-9943-AA06-5FC2CA8FD7CA}" type="slidenum">
              <a:rPr lang="de-DE">
                <a:solidFill>
                  <a:srgbClr val="2F1311"/>
                </a:solidFill>
              </a:rPr>
              <a:pPr/>
              <a:t>‹Nr.›</a:t>
            </a:fld>
            <a:endParaRPr lang="de-DE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47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2F1311"/>
              </a:solidFill>
            </a:endParaRPr>
          </a:p>
        </p:txBody>
      </p:sp>
      <p:sp>
        <p:nvSpPr>
          <p:cNvPr id="3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2F1311"/>
                </a:solidFill>
              </a:rPr>
              <a:t>Botschaft angekommen? Tipps, Tricks und Hintergründiges zur Vortragsgestaltung</a:t>
            </a:r>
          </a:p>
        </p:txBody>
      </p:sp>
      <p:sp>
        <p:nvSpPr>
          <p:cNvPr id="4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4CF958-6974-C94A-A2B8-E41802BAC1AA}" type="slidenum">
              <a:rPr lang="de-DE">
                <a:solidFill>
                  <a:srgbClr val="2F1311"/>
                </a:solidFill>
              </a:rPr>
              <a:pPr/>
              <a:t>‹Nr.›</a:t>
            </a:fld>
            <a:endParaRPr lang="de-DE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0374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Mastertextformat bearbeiten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2F1311"/>
                </a:solidFill>
              </a:rPr>
              <a:t>Botschaft angekommen? Tipps, Tricks und Hintergründiges zur Vortragsgestaltung</a:t>
            </a: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246119-A3AB-F745-B16D-867280617894}" type="slidenum">
              <a:rPr lang="de-DE">
                <a:solidFill>
                  <a:srgbClr val="2F1311"/>
                </a:solidFill>
              </a:rPr>
              <a:pPr/>
              <a:t>‹Nr.›</a:t>
            </a:fld>
            <a:endParaRPr lang="de-DE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300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Mastertextformat bearbeiten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2F1311"/>
                </a:solidFill>
              </a:rPr>
              <a:t>Botschaft angekommen? Tipps, Tricks und Hintergründiges zur Vortragsgestaltung</a:t>
            </a: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9AE2EB-18C7-5A41-9EAA-638D1900B03A}" type="slidenum">
              <a:rPr lang="de-DE">
                <a:solidFill>
                  <a:srgbClr val="2F1311"/>
                </a:solidFill>
              </a:rPr>
              <a:pPr/>
              <a:t>‹Nr.›</a:t>
            </a:fld>
            <a:endParaRPr lang="de-DE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3042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2F1311"/>
                </a:solidFill>
              </a:rPr>
              <a:t>Botschaft angekommen? Tipps, Tricks und Hintergründiges zur Vortragsgestaltung</a:t>
            </a: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BC64D3-C008-F84E-9A46-61A03826D63D}" type="slidenum">
              <a:rPr lang="de-DE">
                <a:solidFill>
                  <a:srgbClr val="2F1311"/>
                </a:solidFill>
              </a:rPr>
              <a:pPr/>
              <a:t>‹Nr.›</a:t>
            </a:fld>
            <a:endParaRPr lang="de-DE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63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2F1311"/>
                </a:solidFill>
              </a:rPr>
              <a:t>Botschaft angekommen? Tipps, Tricks und Hintergründiges zur Vortragsgestaltung</a:t>
            </a: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358C60-1F12-6D41-8BA8-B0CF171C866C}" type="slidenum">
              <a:rPr lang="de-DE">
                <a:solidFill>
                  <a:srgbClr val="2F1311"/>
                </a:solidFill>
              </a:rPr>
              <a:pPr/>
              <a:t>‹Nr.›</a:t>
            </a:fld>
            <a:endParaRPr lang="de-DE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823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/>
          <p:nvPr/>
        </p:nvCxnSpPr>
        <p:spPr>
          <a:xfrm flipH="1">
            <a:off x="668217" y="683332"/>
            <a:ext cx="8177092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68216" y="261064"/>
            <a:ext cx="8177093" cy="360362"/>
          </a:xfrm>
        </p:spPr>
        <p:txBody>
          <a:bodyPr/>
          <a:lstStyle>
            <a:lvl1pPr>
              <a:defRPr sz="2800" b="0" i="0">
                <a:latin typeface="Helvetica Neue Light"/>
                <a:cs typeface="Helvetica Neue Light"/>
              </a:defRPr>
            </a:lvl1pPr>
          </a:lstStyle>
          <a:p>
            <a:r>
              <a:rPr lang="de-DE" noProof="0"/>
              <a:t>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68218" y="966838"/>
            <a:ext cx="8177092" cy="5441900"/>
          </a:xfrm>
        </p:spPr>
        <p:txBody>
          <a:bodyPr/>
          <a:lstStyle>
            <a:lvl1pPr marL="27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1pPr>
            <a:lvl2pPr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defRPr/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defRPr/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defRPr/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defRPr baseline="0"/>
            </a:lvl5pPr>
          </a:lstStyle>
          <a:p>
            <a:pPr lvl="0"/>
            <a:r>
              <a:rPr lang="de-DE" noProof="0" dirty="0"/>
              <a:t>Erste Ebene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668216" y="6532301"/>
            <a:ext cx="6813550" cy="251102"/>
          </a:xfrm>
        </p:spPr>
        <p:txBody>
          <a:bodyPr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>
              <a:defRPr/>
            </a:pPr>
            <a:r>
              <a:rPr lang="de-DE" noProof="0" dirty="0"/>
              <a:t>Peter Ulbrich – </a:t>
            </a:r>
            <a:r>
              <a:rPr lang="de-DE" noProof="0" dirty="0" err="1"/>
              <a:t>Peter.Ulbrich@tu-dortmund.de</a:t>
            </a:r>
            <a:endParaRPr lang="de-DE" noProof="0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8353303" y="6532301"/>
            <a:ext cx="450850" cy="251102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B0613C82-7869-6749-8B64-6E6BEACED82A}" type="slidenum">
              <a:rPr lang="de-DE" noProof="0" smtClean="0"/>
              <a:pPr>
                <a:defRPr/>
              </a:pPr>
              <a:t>‹Nr.›</a:t>
            </a:fld>
            <a:endParaRPr lang="de-DE" noProof="0"/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733" y="6278577"/>
            <a:ext cx="504825" cy="504825"/>
          </a:xfrm>
          <a:prstGeom prst="rect">
            <a:avLst/>
          </a:prstGeom>
        </p:spPr>
      </p:pic>
      <p:cxnSp>
        <p:nvCxnSpPr>
          <p:cNvPr id="10" name="Gerade Verbindung 9"/>
          <p:cNvCxnSpPr/>
          <p:nvPr userDrawn="1"/>
        </p:nvCxnSpPr>
        <p:spPr>
          <a:xfrm flipH="1">
            <a:off x="662131" y="6532300"/>
            <a:ext cx="8177092" cy="1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Rechteck 4"/>
          <p:cNvSpPr/>
          <p:nvPr userDrawn="1"/>
        </p:nvSpPr>
        <p:spPr>
          <a:xfrm flipV="1">
            <a:off x="73733" y="0"/>
            <a:ext cx="504825" cy="6206577"/>
          </a:xfrm>
          <a:prstGeom prst="rect">
            <a:avLst/>
          </a:prstGeom>
          <a:gradFill flip="none" rotWithShape="1">
            <a:gsLst>
              <a:gs pos="0">
                <a:srgbClr val="D3D3D3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111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/>
          <p:nvPr/>
        </p:nvCxnSpPr>
        <p:spPr>
          <a:xfrm flipH="1">
            <a:off x="668217" y="683332"/>
            <a:ext cx="8177092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68216" y="261064"/>
            <a:ext cx="8177093" cy="360362"/>
          </a:xfrm>
        </p:spPr>
        <p:txBody>
          <a:bodyPr/>
          <a:lstStyle>
            <a:lvl1pPr>
              <a:defRPr sz="2800" b="0" i="0">
                <a:latin typeface="Helvetica Neue Light"/>
                <a:cs typeface="Helvetica Neue Light"/>
              </a:defRPr>
            </a:lvl1pPr>
          </a:lstStyle>
          <a:p>
            <a:r>
              <a:rPr lang="de-DE" noProof="0"/>
              <a:t>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68218" y="966838"/>
            <a:ext cx="8177092" cy="5441900"/>
          </a:xfrm>
        </p:spPr>
        <p:txBody>
          <a:bodyPr/>
          <a:lstStyle>
            <a:lvl1pPr marL="277200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10000"/>
              <a:buFont typeface="Lucida Grande"/>
              <a:buChar char="■"/>
              <a:defRPr/>
            </a:lvl1pPr>
            <a:lvl2pPr marL="750888" indent="-276225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10000"/>
              <a:buFont typeface="Lucida Grande"/>
              <a:buChar char="■"/>
              <a:defRPr/>
            </a:lvl2pPr>
            <a:lvl3pPr marL="1201738" indent="-21590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10000"/>
              <a:buFont typeface="Lucida Grande"/>
              <a:buChar char="■"/>
              <a:defRPr/>
            </a:lvl3pPr>
            <a:lvl4pPr marL="1443038" indent="-21590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10000"/>
              <a:buFont typeface="Lucida Grande"/>
              <a:buChar char="■"/>
              <a:defRPr/>
            </a:lvl4pPr>
            <a:lvl5pPr marL="1655763" indent="-21590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10000"/>
              <a:buFont typeface="Lucida Grande"/>
              <a:buChar char="■"/>
              <a:defRPr/>
            </a:lvl5pPr>
          </a:lstStyle>
          <a:p>
            <a:pPr lvl="0"/>
            <a:r>
              <a:rPr lang="de-DE" noProof="0" dirty="0"/>
              <a:t>Erste Ebene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668216" y="6532301"/>
            <a:ext cx="6813550" cy="251102"/>
          </a:xfrm>
        </p:spPr>
        <p:txBody>
          <a:bodyPr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>
              <a:defRPr/>
            </a:pPr>
            <a:r>
              <a:rPr lang="de-DE" noProof="0" dirty="0"/>
              <a:t>Peter Ulbrich – </a:t>
            </a:r>
            <a:r>
              <a:rPr lang="de-DE" noProof="0" dirty="0" err="1"/>
              <a:t>Peter.Ulbrich@tu-dortmund.de</a:t>
            </a:r>
            <a:endParaRPr lang="de-DE" noProof="0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8353303" y="6532301"/>
            <a:ext cx="450850" cy="251102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B0613C82-7869-6749-8B64-6E6BEACED82A}" type="slidenum">
              <a:rPr lang="de-DE" noProof="0" smtClean="0"/>
              <a:pPr>
                <a:defRPr/>
              </a:pPr>
              <a:t>‹Nr.›</a:t>
            </a:fld>
            <a:endParaRPr lang="de-DE" noProof="0"/>
          </a:p>
        </p:txBody>
      </p:sp>
      <p:cxnSp>
        <p:nvCxnSpPr>
          <p:cNvPr id="10" name="Gerade Verbindung 9"/>
          <p:cNvCxnSpPr/>
          <p:nvPr userDrawn="1"/>
        </p:nvCxnSpPr>
        <p:spPr>
          <a:xfrm flipH="1">
            <a:off x="662131" y="6532300"/>
            <a:ext cx="8177092" cy="1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8" name="Bild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733" y="6278577"/>
            <a:ext cx="5048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und Inhalt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/>
          <p:nvPr/>
        </p:nvCxnSpPr>
        <p:spPr>
          <a:xfrm flipH="1">
            <a:off x="668217" y="683332"/>
            <a:ext cx="81770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68216" y="261064"/>
            <a:ext cx="8177093" cy="360362"/>
          </a:xfrm>
        </p:spPr>
        <p:txBody>
          <a:bodyPr/>
          <a:lstStyle>
            <a:lvl1pPr>
              <a:defRPr sz="2800" b="0" i="0">
                <a:solidFill>
                  <a:schemeClr val="bg1"/>
                </a:solidFill>
                <a:latin typeface="Helvetica Neue Light"/>
                <a:cs typeface="Helvetica Neue Light"/>
              </a:defRPr>
            </a:lvl1pPr>
          </a:lstStyle>
          <a:p>
            <a:r>
              <a:rPr lang="de-DE" noProof="0" dirty="0"/>
              <a:t>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68218" y="966838"/>
            <a:ext cx="8177092" cy="5441900"/>
          </a:xfrm>
        </p:spPr>
        <p:txBody>
          <a:bodyPr/>
          <a:lstStyle>
            <a:lvl1pPr marL="277200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10000"/>
              <a:buFont typeface="Lucida Grande"/>
              <a:buChar char="■"/>
              <a:defRPr>
                <a:solidFill>
                  <a:srgbClr val="FFFFFF"/>
                </a:solidFill>
              </a:defRPr>
            </a:lvl1pPr>
            <a:lvl2pPr marL="750888" indent="-276225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10000"/>
              <a:buFont typeface="Lucida Grande"/>
              <a:buChar char="■"/>
              <a:defRPr>
                <a:solidFill>
                  <a:srgbClr val="FFFFFF"/>
                </a:solidFill>
              </a:defRPr>
            </a:lvl2pPr>
            <a:lvl3pPr marL="1201738" indent="-21590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10000"/>
              <a:buFont typeface="Lucida Grande"/>
              <a:buChar char="■"/>
              <a:defRPr>
                <a:solidFill>
                  <a:srgbClr val="FFFFFF"/>
                </a:solidFill>
              </a:defRPr>
            </a:lvl3pPr>
            <a:lvl4pPr marL="1443038" indent="-21590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10000"/>
              <a:buFont typeface="Lucida Grande"/>
              <a:buChar char="■"/>
              <a:defRPr>
                <a:solidFill>
                  <a:srgbClr val="FFFFFF"/>
                </a:solidFill>
              </a:defRPr>
            </a:lvl4pPr>
            <a:lvl5pPr marL="1655763" indent="-21590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10000"/>
              <a:buFont typeface="Lucida Grande"/>
              <a:buChar char="■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noProof="0" dirty="0"/>
              <a:t>Erste Ebene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668216" y="6532301"/>
            <a:ext cx="6813550" cy="251102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Helvetica Neue Light"/>
                <a:cs typeface="Helvetica Neue Light"/>
              </a:defRPr>
            </a:lvl1pPr>
          </a:lstStyle>
          <a:p>
            <a:pPr>
              <a:defRPr/>
            </a:pPr>
            <a:r>
              <a:rPr lang="de-DE"/>
              <a:t>Peter Ulbrich – ulbrich@cs.fau.de</a:t>
            </a:r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8353303" y="6532301"/>
            <a:ext cx="450850" cy="251102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0613C82-7869-6749-8B64-6E6BEACED82A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  <p:cxnSp>
        <p:nvCxnSpPr>
          <p:cNvPr id="10" name="Gerade Verbindung 9"/>
          <p:cNvCxnSpPr/>
          <p:nvPr userDrawn="1"/>
        </p:nvCxnSpPr>
        <p:spPr>
          <a:xfrm flipH="1">
            <a:off x="662131" y="6532300"/>
            <a:ext cx="8177092" cy="1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8" name="Bild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3" y="6278577"/>
            <a:ext cx="504825" cy="50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8227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ung 7"/>
          <p:cNvGrpSpPr>
            <a:grpSpLocks/>
          </p:cNvGrpSpPr>
          <p:nvPr userDrawn="1"/>
        </p:nvGrpSpPr>
        <p:grpSpPr bwMode="auto">
          <a:xfrm>
            <a:off x="0" y="0"/>
            <a:ext cx="9144000" cy="1995488"/>
            <a:chOff x="0" y="0"/>
            <a:chExt cx="9144000" cy="1994863"/>
          </a:xfrm>
        </p:grpSpPr>
        <p:pic>
          <p:nvPicPr>
            <p:cNvPr id="5" name="Picture 9" descr="bckg_may26_large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1994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0" y="1850400"/>
              <a:ext cx="9144000" cy="144463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 sz="1800" noProof="0">
                <a:solidFill>
                  <a:srgbClr val="000000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26400" y="2494559"/>
            <a:ext cx="8136000" cy="1036999"/>
          </a:xfrm>
        </p:spPr>
        <p:txBody>
          <a:bodyPr>
            <a:normAutofit/>
          </a:bodyPr>
          <a:lstStyle>
            <a:lvl1pPr algn="l">
              <a:lnSpc>
                <a:spcPts val="3400"/>
              </a:lnSpc>
              <a:defRPr sz="2800" b="1" cap="none">
                <a:solidFill>
                  <a:srgbClr val="003366"/>
                </a:solidFill>
              </a:defRPr>
            </a:lvl1pPr>
          </a:lstStyle>
          <a:p>
            <a:r>
              <a:rPr lang="de-DE" noProof="0" dirty="0"/>
              <a:t>Titel</a:t>
            </a: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5636" y="6608988"/>
            <a:ext cx="8312726" cy="2253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 i="0" spc="0">
                <a:solidFill>
                  <a:schemeClr val="tx1"/>
                </a:solidFill>
                <a:latin typeface="Helvetica Neue UltraLight"/>
                <a:ea typeface="ＭＳ Ｐゴシック" pitchFamily="34" charset="-128"/>
                <a:cs typeface="Helvetica Neue UltraLight"/>
              </a:defRPr>
            </a:lvl1pPr>
          </a:lstStyle>
          <a:p>
            <a:pPr>
              <a:defRPr/>
            </a:pPr>
            <a:r>
              <a:rPr lang="de-DE" noProof="0"/>
              <a:t>http://www4.cs.fau.de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26400" y="4102319"/>
            <a:ext cx="8136000" cy="822022"/>
          </a:xfrm>
        </p:spPr>
        <p:txBody>
          <a:bodyPr anchor="b">
            <a:noAutofit/>
          </a:bodyPr>
          <a:lstStyle>
            <a:lvl1pPr marL="0" indent="0" algn="l">
              <a:lnSpc>
                <a:spcPts val="2200"/>
              </a:lnSpc>
              <a:spcBef>
                <a:spcPts val="0"/>
              </a:spcBef>
              <a:buNone/>
              <a:defRPr sz="1800" b="0" i="0">
                <a:solidFill>
                  <a:srgbClr val="003366"/>
                </a:solidFill>
                <a:latin typeface="Helvetica Neue Light"/>
                <a:cs typeface="Helvetica Neue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noProof="0" dirty="0"/>
              <a:t>Untertitel</a:t>
            </a:r>
          </a:p>
          <a:p>
            <a:r>
              <a:rPr lang="de-DE" noProof="0" dirty="0"/>
              <a:t>Datum</a:t>
            </a:r>
          </a:p>
        </p:txBody>
      </p:sp>
      <p:sp>
        <p:nvSpPr>
          <p:cNvPr id="7" name="Textfeld 6"/>
          <p:cNvSpPr txBox="1"/>
          <p:nvPr userDrawn="1"/>
        </p:nvSpPr>
        <p:spPr>
          <a:xfrm>
            <a:off x="884702" y="4023836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noProof="0"/>
          </a:p>
        </p:txBody>
      </p:sp>
      <p:sp>
        <p:nvSpPr>
          <p:cNvPr id="8" name="Textfeld 7"/>
          <p:cNvSpPr txBox="1"/>
          <p:nvPr userDrawn="1"/>
        </p:nvSpPr>
        <p:spPr>
          <a:xfrm>
            <a:off x="28539" y="5329442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20" name="Bild 19" descr="fau-logo-tech.eps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789" b="-37789"/>
          <a:stretch/>
        </p:blipFill>
        <p:spPr>
          <a:xfrm>
            <a:off x="5994400" y="5508000"/>
            <a:ext cx="2768000" cy="1350000"/>
          </a:xfrm>
          <a:prstGeom prst="rect">
            <a:avLst/>
          </a:prstGeom>
        </p:spPr>
      </p:pic>
      <p:pic>
        <p:nvPicPr>
          <p:cNvPr id="21" name="Bild 20" descr="i4logo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00" y="5761991"/>
            <a:ext cx="648826" cy="648826"/>
          </a:xfrm>
          <a:prstGeom prst="rect">
            <a:avLst/>
          </a:prstGeom>
        </p:spPr>
      </p:pic>
      <p:sp>
        <p:nvSpPr>
          <p:cNvPr id="22" name="Textfeld 21"/>
          <p:cNvSpPr txBox="1"/>
          <p:nvPr userDrawn="1"/>
        </p:nvSpPr>
        <p:spPr>
          <a:xfrm>
            <a:off x="1263468" y="6057137"/>
            <a:ext cx="2287806" cy="420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900" b="0" spc="0" noProof="0">
                <a:latin typeface="Helvetica Neue"/>
                <a:cs typeface="Helvetica Neue"/>
              </a:rPr>
              <a:t>LEHRSTUHL FÜR VERTEILTE SYSTEME</a:t>
            </a:r>
          </a:p>
          <a:p>
            <a:pPr>
              <a:lnSpc>
                <a:spcPct val="120000"/>
              </a:lnSpc>
            </a:pPr>
            <a:r>
              <a:rPr lang="de-DE" sz="900" b="0" spc="0" noProof="0">
                <a:latin typeface="Helvetica Neue"/>
                <a:cs typeface="Helvetica Neue"/>
              </a:rPr>
              <a:t>UND</a:t>
            </a:r>
            <a:r>
              <a:rPr lang="de-DE" sz="900" b="0" spc="0" baseline="0" noProof="0">
                <a:latin typeface="Helvetica Neue"/>
                <a:cs typeface="Helvetica Neue"/>
              </a:rPr>
              <a:t> BETRIEBSSYSTEME</a:t>
            </a:r>
            <a:endParaRPr lang="de-DE" sz="900" b="0" spc="0" noProof="0">
              <a:latin typeface="Helvetica Neue"/>
              <a:cs typeface="Helvetica Neue"/>
            </a:endParaRPr>
          </a:p>
        </p:txBody>
      </p:sp>
      <p:sp>
        <p:nvSpPr>
          <p:cNvPr id="23" name="Titel 1"/>
          <p:cNvSpPr txBox="1">
            <a:spLocks/>
          </p:cNvSpPr>
          <p:nvPr userDrawn="1"/>
        </p:nvSpPr>
        <p:spPr bwMode="auto">
          <a:xfrm>
            <a:off x="626400" y="3531558"/>
            <a:ext cx="8136000" cy="49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 b="1" kern="1200" cap="none">
                <a:solidFill>
                  <a:srgbClr val="003366"/>
                </a:solidFill>
                <a:latin typeface="Helvetica Neue"/>
                <a:ea typeface="ＭＳ Ｐゴシック" charset="0"/>
                <a:cs typeface="Helvetica Neue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de-DE" sz="1800" dirty="0"/>
              <a:t>Peter Ulbrich</a:t>
            </a:r>
          </a:p>
        </p:txBody>
      </p:sp>
    </p:spTree>
    <p:extLst>
      <p:ext uri="{BB962C8B-B14F-4D97-AF65-F5344CB8AC3E}">
        <p14:creationId xmlns:p14="http://schemas.microsoft.com/office/powerpoint/2010/main" val="189668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667553" y="958400"/>
            <a:ext cx="3960000" cy="5449599"/>
          </a:xfrm>
        </p:spPr>
        <p:txBody>
          <a:bodyPr/>
          <a:lstStyle>
            <a:lvl1pPr marL="277200">
              <a:lnSpc>
                <a:spcPts val="2400"/>
              </a:lnSpc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Erste Ebene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1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843553" y="958400"/>
            <a:ext cx="3960000" cy="5449599"/>
          </a:xfrm>
        </p:spPr>
        <p:txBody>
          <a:bodyPr/>
          <a:lstStyle>
            <a:lvl1pPr marL="27720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Erste Ebene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cxnSp>
        <p:nvCxnSpPr>
          <p:cNvPr id="17" name="Gerade Verbindung 16"/>
          <p:cNvCxnSpPr/>
          <p:nvPr userDrawn="1"/>
        </p:nvCxnSpPr>
        <p:spPr>
          <a:xfrm flipH="1">
            <a:off x="668217" y="683332"/>
            <a:ext cx="8177092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8" name="Titel 1"/>
          <p:cNvSpPr>
            <a:spLocks noGrp="1"/>
          </p:cNvSpPr>
          <p:nvPr>
            <p:ph type="title" hasCustomPrompt="1"/>
          </p:nvPr>
        </p:nvSpPr>
        <p:spPr>
          <a:xfrm>
            <a:off x="668216" y="261064"/>
            <a:ext cx="8177093" cy="360362"/>
          </a:xfrm>
        </p:spPr>
        <p:txBody>
          <a:bodyPr/>
          <a:lstStyle>
            <a:lvl1pPr>
              <a:defRPr sz="2800" b="0" i="0">
                <a:latin typeface="Helvetica Neue Light"/>
                <a:cs typeface="Helvetica Neue Light"/>
              </a:defRPr>
            </a:lvl1pPr>
          </a:lstStyle>
          <a:p>
            <a:r>
              <a:rPr lang="de-DE" noProof="0"/>
              <a:t>Title</a:t>
            </a:r>
          </a:p>
        </p:txBody>
      </p:sp>
      <p:sp>
        <p:nvSpPr>
          <p:cNvPr id="20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68216" y="6532301"/>
            <a:ext cx="6813550" cy="251102"/>
          </a:xfrm>
        </p:spPr>
        <p:txBody>
          <a:bodyPr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>
              <a:defRPr/>
            </a:pPr>
            <a:r>
              <a:rPr lang="de-DE" noProof="0"/>
              <a:t>Peter Ulbrich – ulbrich@cs.fau.de</a:t>
            </a:r>
          </a:p>
        </p:txBody>
      </p:sp>
      <p:sp>
        <p:nvSpPr>
          <p:cNvPr id="21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353303" y="6532301"/>
            <a:ext cx="450850" cy="251102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B0613C82-7869-6749-8B64-6E6BEACED82A}" type="slidenum">
              <a:rPr lang="de-DE" noProof="0" smtClean="0"/>
              <a:pPr>
                <a:defRPr/>
              </a:pPr>
              <a:t>‹Nr.›</a:t>
            </a:fld>
            <a:endParaRPr lang="de-DE" noProof="0"/>
          </a:p>
        </p:txBody>
      </p:sp>
      <p:pic>
        <p:nvPicPr>
          <p:cNvPr id="22" name="Bild 21" descr="i4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3" y="6278577"/>
            <a:ext cx="504825" cy="504825"/>
          </a:xfrm>
          <a:prstGeom prst="rect">
            <a:avLst/>
          </a:prstGeom>
        </p:spPr>
      </p:pic>
      <p:cxnSp>
        <p:nvCxnSpPr>
          <p:cNvPr id="23" name="Gerade Verbindung 22"/>
          <p:cNvCxnSpPr/>
          <p:nvPr userDrawn="1"/>
        </p:nvCxnSpPr>
        <p:spPr>
          <a:xfrm flipH="1">
            <a:off x="662131" y="6532300"/>
            <a:ext cx="8177092" cy="1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4" name="Rechteck 23"/>
          <p:cNvSpPr/>
          <p:nvPr userDrawn="1"/>
        </p:nvSpPr>
        <p:spPr>
          <a:xfrm flipV="1">
            <a:off x="73733" y="0"/>
            <a:ext cx="504825" cy="6206577"/>
          </a:xfrm>
          <a:prstGeom prst="rect">
            <a:avLst/>
          </a:prstGeom>
          <a:gradFill flip="none" rotWithShape="1">
            <a:gsLst>
              <a:gs pos="0">
                <a:srgbClr val="D3D3D3"/>
              </a:gs>
              <a:gs pos="100000">
                <a:srgbClr val="FFFFFF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025198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ung 7"/>
          <p:cNvGrpSpPr>
            <a:grpSpLocks/>
          </p:cNvGrpSpPr>
          <p:nvPr userDrawn="1"/>
        </p:nvGrpSpPr>
        <p:grpSpPr bwMode="auto">
          <a:xfrm>
            <a:off x="1" y="0"/>
            <a:ext cx="9143999" cy="1995488"/>
            <a:chOff x="0" y="0"/>
            <a:chExt cx="9144000" cy="1994863"/>
          </a:xfrm>
        </p:grpSpPr>
        <p:pic>
          <p:nvPicPr>
            <p:cNvPr id="8" name="Picture 9" descr="bckg_may26_large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1994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0" y="1850400"/>
              <a:ext cx="9144000" cy="144463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 sz="18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7992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defRPr/>
              </a:pPr>
              <a:endParaRPr kumimoji="1" lang="en-US" altLang="en-US" sz="1800" b="0">
                <a:solidFill>
                  <a:srgbClr val="2F1311"/>
                </a:solidFill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defRPr/>
              </a:pPr>
              <a:endParaRPr kumimoji="1" lang="en-US" altLang="en-US" sz="1800" b="0">
                <a:solidFill>
                  <a:srgbClr val="2F1311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defRPr/>
              </a:pPr>
              <a:endParaRPr kumimoji="1" lang="en-US" altLang="en-US" sz="1800" b="0">
                <a:solidFill>
                  <a:srgbClr val="2F1311"/>
                </a:solidFill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20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41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50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57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43" y="323"/>
                      <a:ext cx="1234" cy="2560"/>
                    </a:xfrm>
                    <a:custGeom>
                      <a:avLst/>
                      <a:gdLst/>
                      <a:ahLst/>
                      <a:cxnLst>
                        <a:cxn ang="0">
                          <a:pos x="337" y="283"/>
                        </a:cxn>
                        <a:cxn ang="0">
                          <a:pos x="415" y="115"/>
                        </a:cxn>
                        <a:cxn ang="0">
                          <a:pos x="583" y="7"/>
                        </a:cxn>
                        <a:cxn ang="0">
                          <a:pos x="895" y="61"/>
                        </a:cxn>
                        <a:cxn ang="0">
                          <a:pos x="1051" y="349"/>
                        </a:cxn>
                        <a:cxn ang="0">
                          <a:pos x="979" y="769"/>
                        </a:cxn>
                        <a:cxn ang="0">
                          <a:pos x="943" y="943"/>
                        </a:cxn>
                        <a:cxn ang="0">
                          <a:pos x="1105" y="1075"/>
                        </a:cxn>
                        <a:cxn ang="0">
                          <a:pos x="1231" y="1525"/>
                        </a:cxn>
                        <a:cxn ang="0">
                          <a:pos x="1123" y="1969"/>
                        </a:cxn>
                        <a:cxn ang="0">
                          <a:pos x="907" y="2077"/>
                        </a:cxn>
                        <a:cxn ang="0">
                          <a:pos x="721" y="2059"/>
                        </a:cxn>
                        <a:cxn ang="0">
                          <a:pos x="655" y="2251"/>
                        </a:cxn>
                        <a:cxn ang="0">
                          <a:pos x="529" y="2527"/>
                        </a:cxn>
                        <a:cxn ang="0">
                          <a:pos x="211" y="2509"/>
                        </a:cxn>
                        <a:cxn ang="0">
                          <a:pos x="31" y="2227"/>
                        </a:cxn>
                        <a:cxn ang="0">
                          <a:pos x="25" y="1969"/>
                        </a:cxn>
                        <a:cxn ang="0">
                          <a:pos x="145" y="1651"/>
                        </a:cxn>
                        <a:cxn ang="0">
                          <a:pos x="259" y="1513"/>
                        </a:cxn>
                        <a:cxn ang="0">
                          <a:pos x="217" y="1729"/>
                        </a:cxn>
                        <a:cxn ang="0">
                          <a:pos x="73" y="2023"/>
                        </a:cxn>
                        <a:cxn ang="0">
                          <a:pos x="169" y="2323"/>
                        </a:cxn>
                        <a:cxn ang="0">
                          <a:pos x="439" y="2431"/>
                        </a:cxn>
                        <a:cxn ang="0">
                          <a:pos x="595" y="2227"/>
                        </a:cxn>
                        <a:cxn ang="0">
                          <a:pos x="577" y="1807"/>
                        </a:cxn>
                        <a:cxn ang="0">
                          <a:pos x="493" y="1531"/>
                        </a:cxn>
                        <a:cxn ang="0">
                          <a:pos x="535" y="1459"/>
                        </a:cxn>
                        <a:cxn ang="0">
                          <a:pos x="625" y="1633"/>
                        </a:cxn>
                        <a:cxn ang="0">
                          <a:pos x="721" y="1933"/>
                        </a:cxn>
                        <a:cxn ang="0">
                          <a:pos x="967" y="1963"/>
                        </a:cxn>
                        <a:cxn ang="0">
                          <a:pos x="1135" y="1687"/>
                        </a:cxn>
                        <a:cxn ang="0">
                          <a:pos x="1117" y="1273"/>
                        </a:cxn>
                        <a:cxn ang="0">
                          <a:pos x="883" y="1057"/>
                        </a:cxn>
                        <a:cxn ang="0">
                          <a:pos x="679" y="1129"/>
                        </a:cxn>
                        <a:cxn ang="0">
                          <a:pos x="577" y="1117"/>
                        </a:cxn>
                        <a:cxn ang="0">
                          <a:pos x="619" y="1033"/>
                        </a:cxn>
                        <a:cxn ang="0">
                          <a:pos x="811" y="937"/>
                        </a:cxn>
                        <a:cxn ang="0">
                          <a:pos x="949" y="613"/>
                        </a:cxn>
                        <a:cxn ang="0">
                          <a:pos x="883" y="175"/>
                        </a:cxn>
                        <a:cxn ang="0">
                          <a:pos x="619" y="103"/>
                        </a:cxn>
                        <a:cxn ang="0">
                          <a:pos x="391" y="355"/>
                        </a:cxn>
                        <a:cxn ang="0">
                          <a:pos x="403" y="763"/>
                        </a:cxn>
                        <a:cxn ang="0">
                          <a:pos x="343" y="949"/>
                        </a:cxn>
                        <a:cxn ang="0">
                          <a:pos x="289" y="685"/>
                        </a:cxn>
                        <a:cxn ang="0">
                          <a:pos x="307" y="367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>
                      <a:lvl1pPr eaLnBrk="0" hangingPunct="0">
                        <a:defRPr sz="3200" b="1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defRPr sz="3200" b="1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defRPr sz="3200" b="1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defRPr sz="3200" b="1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defRPr sz="3200" b="1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b="1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b="1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b="1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b="1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algn="ctr" defTabSz="914400" eaLnBrk="1" hangingPunct="1">
                        <a:defRPr/>
                      </a:pPr>
                      <a:endParaRPr lang="en-US" altLang="en-US"/>
                    </a:p>
                  </p:txBody>
                </p:sp>
                <p:sp>
                  <p:nvSpPr>
                    <p:cNvPr id="58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676" y="367"/>
                      <a:ext cx="865" cy="2065"/>
                    </a:xfrm>
                    <a:custGeom>
                      <a:avLst/>
                      <a:gdLst/>
                      <a:ahLst/>
                      <a:cxnLst>
                        <a:cxn ang="0">
                          <a:pos x="785" y="530"/>
                        </a:cxn>
                        <a:cxn ang="0">
                          <a:pos x="797" y="350"/>
                        </a:cxn>
                        <a:cxn ang="0">
                          <a:pos x="863" y="206"/>
                        </a:cxn>
                        <a:cxn ang="0">
                          <a:pos x="809" y="218"/>
                        </a:cxn>
                        <a:cxn ang="0">
                          <a:pos x="749" y="218"/>
                        </a:cxn>
                        <a:cxn ang="0">
                          <a:pos x="683" y="116"/>
                        </a:cxn>
                        <a:cxn ang="0">
                          <a:pos x="611" y="32"/>
                        </a:cxn>
                        <a:cxn ang="0">
                          <a:pos x="509" y="2"/>
                        </a:cxn>
                        <a:cxn ang="0">
                          <a:pos x="407" y="20"/>
                        </a:cxn>
                        <a:cxn ang="0">
                          <a:pos x="281" y="74"/>
                        </a:cxn>
                        <a:cxn ang="0">
                          <a:pos x="173" y="206"/>
                        </a:cxn>
                        <a:cxn ang="0">
                          <a:pos x="119" y="404"/>
                        </a:cxn>
                        <a:cxn ang="0">
                          <a:pos x="131" y="590"/>
                        </a:cxn>
                        <a:cxn ang="0">
                          <a:pos x="173" y="782"/>
                        </a:cxn>
                        <a:cxn ang="0">
                          <a:pos x="197" y="884"/>
                        </a:cxn>
                        <a:cxn ang="0">
                          <a:pos x="167" y="986"/>
                        </a:cxn>
                        <a:cxn ang="0">
                          <a:pos x="65" y="1124"/>
                        </a:cxn>
                        <a:cxn ang="0">
                          <a:pos x="17" y="1298"/>
                        </a:cxn>
                        <a:cxn ang="0">
                          <a:pos x="5" y="1550"/>
                        </a:cxn>
                        <a:cxn ang="0">
                          <a:pos x="47" y="1748"/>
                        </a:cxn>
                        <a:cxn ang="0">
                          <a:pos x="131" y="1898"/>
                        </a:cxn>
                        <a:cxn ang="0">
                          <a:pos x="299" y="1988"/>
                        </a:cxn>
                        <a:cxn ang="0">
                          <a:pos x="425" y="1982"/>
                        </a:cxn>
                        <a:cxn ang="0">
                          <a:pos x="467" y="1994"/>
                        </a:cxn>
                        <a:cxn ang="0">
                          <a:pos x="497" y="2066"/>
                        </a:cxn>
                        <a:cxn ang="0">
                          <a:pos x="497" y="1964"/>
                        </a:cxn>
                        <a:cxn ang="0">
                          <a:pos x="557" y="1778"/>
                        </a:cxn>
                        <a:cxn ang="0">
                          <a:pos x="617" y="1658"/>
                        </a:cxn>
                        <a:cxn ang="0">
                          <a:pos x="581" y="1700"/>
                        </a:cxn>
                        <a:cxn ang="0">
                          <a:pos x="515" y="1820"/>
                        </a:cxn>
                        <a:cxn ang="0">
                          <a:pos x="407" y="1904"/>
                        </a:cxn>
                        <a:cxn ang="0">
                          <a:pos x="269" y="1898"/>
                        </a:cxn>
                        <a:cxn ang="0">
                          <a:pos x="179" y="1814"/>
                        </a:cxn>
                        <a:cxn ang="0">
                          <a:pos x="113" y="1640"/>
                        </a:cxn>
                        <a:cxn ang="0">
                          <a:pos x="107" y="1394"/>
                        </a:cxn>
                        <a:cxn ang="0">
                          <a:pos x="137" y="1190"/>
                        </a:cxn>
                        <a:cxn ang="0">
                          <a:pos x="203" y="1070"/>
                        </a:cxn>
                        <a:cxn ang="0">
                          <a:pos x="323" y="1022"/>
                        </a:cxn>
                        <a:cxn ang="0">
                          <a:pos x="509" y="1076"/>
                        </a:cxn>
                        <a:cxn ang="0">
                          <a:pos x="611" y="1124"/>
                        </a:cxn>
                        <a:cxn ang="0">
                          <a:pos x="665" y="1100"/>
                        </a:cxn>
                        <a:cxn ang="0">
                          <a:pos x="659" y="1046"/>
                        </a:cxn>
                        <a:cxn ang="0">
                          <a:pos x="611" y="1004"/>
                        </a:cxn>
                        <a:cxn ang="0">
                          <a:pos x="497" y="980"/>
                        </a:cxn>
                        <a:cxn ang="0">
                          <a:pos x="323" y="896"/>
                        </a:cxn>
                        <a:cxn ang="0">
                          <a:pos x="233" y="680"/>
                        </a:cxn>
                        <a:cxn ang="0">
                          <a:pos x="209" y="416"/>
                        </a:cxn>
                        <a:cxn ang="0">
                          <a:pos x="317" y="170"/>
                        </a:cxn>
                        <a:cxn ang="0">
                          <a:pos x="485" y="110"/>
                        </a:cxn>
                        <a:cxn ang="0">
                          <a:pos x="617" y="164"/>
                        </a:cxn>
                        <a:cxn ang="0">
                          <a:pos x="707" y="290"/>
                        </a:cxn>
                        <a:cxn ang="0">
                          <a:pos x="737" y="428"/>
                        </a:cxn>
                        <a:cxn ang="0">
                          <a:pos x="773" y="602"/>
                        </a:cxn>
                        <a:cxn ang="0">
                          <a:pos x="809" y="584"/>
                        </a:cxn>
                        <a:cxn ang="0">
                          <a:pos x="785" y="530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>
                      <a:lvl1pPr eaLnBrk="0" hangingPunct="0">
                        <a:defRPr sz="3200" b="1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defRPr sz="3200" b="1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defRPr sz="3200" b="1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defRPr sz="3200" b="1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defRPr sz="3200" b="1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b="1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b="1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b="1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b="1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algn="ctr" defTabSz="914400" eaLnBrk="1" hangingPunct="1">
                        <a:defRPr/>
                      </a:pPr>
                      <a:endParaRPr lang="en-US" altLang="en-US"/>
                    </a:p>
                  </p:txBody>
                </p:sp>
              </p:grpSp>
              <p:sp>
                <p:nvSpPr>
                  <p:cNvPr id="51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14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>
                    <a:lvl1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algn="ctr" defTabSz="914400" eaLnBrk="1" hangingPunct="1">
                      <a:defRPr/>
                    </a:pPr>
                    <a:endParaRPr lang="en-US" altLang="en-US"/>
                  </a:p>
                </p:txBody>
              </p:sp>
              <p:sp>
                <p:nvSpPr>
                  <p:cNvPr id="52" name="Freeform 13"/>
                  <p:cNvSpPr>
                    <a:spLocks/>
                  </p:cNvSpPr>
                  <p:nvPr/>
                </p:nvSpPr>
                <p:spPr bwMode="auto">
                  <a:xfrm>
                    <a:off x="2629" y="730"/>
                    <a:ext cx="262" cy="524"/>
                  </a:xfrm>
                  <a:custGeom>
                    <a:avLst/>
                    <a:gdLst/>
                    <a:ahLst/>
                    <a:cxnLst>
                      <a:cxn ang="0">
                        <a:pos x="3" y="483"/>
                      </a:cxn>
                      <a:cxn ang="0">
                        <a:pos x="27" y="273"/>
                      </a:cxn>
                      <a:cxn ang="0">
                        <a:pos x="111" y="45"/>
                      </a:cxn>
                      <a:cxn ang="0">
                        <a:pos x="183" y="3"/>
                      </a:cxn>
                      <a:cxn ang="0">
                        <a:pos x="237" y="39"/>
                      </a:cxn>
                      <a:cxn ang="0">
                        <a:pos x="261" y="129"/>
                      </a:cxn>
                      <a:cxn ang="0">
                        <a:pos x="207" y="273"/>
                      </a:cxn>
                      <a:cxn ang="0">
                        <a:pos x="105" y="477"/>
                      </a:cxn>
                      <a:cxn ang="0">
                        <a:pos x="45" y="501"/>
                      </a:cxn>
                      <a:cxn ang="0">
                        <a:pos x="3" y="483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>
                    <a:lvl1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algn="ctr" defTabSz="914400" eaLnBrk="1" hangingPunct="1">
                      <a:defRPr/>
                    </a:pPr>
                    <a:endParaRPr lang="en-US" altLang="en-US"/>
                  </a:p>
                </p:txBody>
              </p:sp>
              <p:sp>
                <p:nvSpPr>
                  <p:cNvPr id="53" name="Freeform 14"/>
                  <p:cNvSpPr>
                    <a:spLocks/>
                  </p:cNvSpPr>
                  <p:nvPr/>
                </p:nvSpPr>
                <p:spPr bwMode="auto">
                  <a:xfrm>
                    <a:off x="2697" y="1588"/>
                    <a:ext cx="398" cy="349"/>
                  </a:xfrm>
                  <a:custGeom>
                    <a:avLst/>
                    <a:gdLst/>
                    <a:ahLst/>
                    <a:cxnLst>
                      <a:cxn ang="0">
                        <a:pos x="100" y="201"/>
                      </a:cxn>
                      <a:cxn ang="0">
                        <a:pos x="16" y="87"/>
                      </a:cxn>
                      <a:cxn ang="0">
                        <a:pos x="4" y="45"/>
                      </a:cxn>
                      <a:cxn ang="0">
                        <a:pos x="28" y="3"/>
                      </a:cxn>
                      <a:cxn ang="0">
                        <a:pos x="130" y="27"/>
                      </a:cxn>
                      <a:cxn ang="0">
                        <a:pos x="250" y="75"/>
                      </a:cxn>
                      <a:cxn ang="0">
                        <a:pos x="364" y="159"/>
                      </a:cxn>
                      <a:cxn ang="0">
                        <a:pos x="388" y="273"/>
                      </a:cxn>
                      <a:cxn ang="0">
                        <a:pos x="340" y="333"/>
                      </a:cxn>
                      <a:cxn ang="0">
                        <a:pos x="244" y="315"/>
                      </a:cxn>
                      <a:cxn ang="0">
                        <a:pos x="100" y="20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>
                    <a:lvl1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algn="ctr" defTabSz="914400" eaLnBrk="1" hangingPunct="1">
                      <a:defRPr/>
                    </a:pPr>
                    <a:endParaRPr lang="en-US" altLang="en-US"/>
                  </a:p>
                </p:txBody>
              </p:sp>
              <p:sp>
                <p:nvSpPr>
                  <p:cNvPr id="54" name="Freeform 15"/>
                  <p:cNvSpPr>
                    <a:spLocks/>
                  </p:cNvSpPr>
                  <p:nvPr/>
                </p:nvSpPr>
                <p:spPr bwMode="auto">
                  <a:xfrm>
                    <a:off x="2434" y="1923"/>
                    <a:ext cx="146" cy="567"/>
                  </a:xfrm>
                  <a:custGeom>
                    <a:avLst/>
                    <a:gdLst/>
                    <a:ahLst/>
                    <a:cxnLst>
                      <a:cxn ang="0">
                        <a:pos x="18" y="165"/>
                      </a:cxn>
                      <a:cxn ang="0">
                        <a:pos x="42" y="39"/>
                      </a:cxn>
                      <a:cxn ang="0">
                        <a:pos x="66" y="3"/>
                      </a:cxn>
                      <a:cxn ang="0">
                        <a:pos x="108" y="27"/>
                      </a:cxn>
                      <a:cxn ang="0">
                        <a:pos x="138" y="165"/>
                      </a:cxn>
                      <a:cxn ang="0">
                        <a:pos x="144" y="423"/>
                      </a:cxn>
                      <a:cxn ang="0">
                        <a:pos x="96" y="543"/>
                      </a:cxn>
                      <a:cxn ang="0">
                        <a:pos x="24" y="513"/>
                      </a:cxn>
                      <a:cxn ang="0">
                        <a:pos x="0" y="315"/>
                      </a:cxn>
                      <a:cxn ang="0">
                        <a:pos x="18" y="165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>
                    <a:lvl1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algn="ctr" defTabSz="914400" eaLnBrk="1" hangingPunct="1">
                      <a:defRPr/>
                    </a:pPr>
                    <a:endParaRPr lang="en-US" altLang="en-US"/>
                  </a:p>
                </p:txBody>
              </p:sp>
              <p:sp>
                <p:nvSpPr>
                  <p:cNvPr id="55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/>
                    <a:ahLst/>
                    <a:cxnLst>
                      <a:cxn ang="0">
                        <a:pos x="175" y="61"/>
                      </a:cxn>
                      <a:cxn ang="0">
                        <a:pos x="307" y="19"/>
                      </a:cxn>
                      <a:cxn ang="0">
                        <a:pos x="367" y="7"/>
                      </a:cxn>
                      <a:cxn ang="0">
                        <a:pos x="385" y="61"/>
                      </a:cxn>
                      <a:cxn ang="0">
                        <a:pos x="325" y="133"/>
                      </a:cxn>
                      <a:cxn ang="0">
                        <a:pos x="193" y="223"/>
                      </a:cxn>
                      <a:cxn ang="0">
                        <a:pos x="37" y="247"/>
                      </a:cxn>
                      <a:cxn ang="0">
                        <a:pos x="1" y="187"/>
                      </a:cxn>
                      <a:cxn ang="0">
                        <a:pos x="43" y="115"/>
                      </a:cxn>
                      <a:cxn ang="0">
                        <a:pos x="175" y="61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>
                    <a:lvl1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algn="ctr" defTabSz="914400" eaLnBrk="1" hangingPunct="1">
                      <a:defRPr/>
                    </a:pPr>
                    <a:endParaRPr lang="en-US" altLang="en-US"/>
                  </a:p>
                </p:txBody>
              </p:sp>
              <p:sp>
                <p:nvSpPr>
                  <p:cNvPr id="56" name="Freeform 17"/>
                  <p:cNvSpPr>
                    <a:spLocks/>
                  </p:cNvSpPr>
                  <p:nvPr/>
                </p:nvSpPr>
                <p:spPr bwMode="auto">
                  <a:xfrm>
                    <a:off x="2094" y="919"/>
                    <a:ext cx="233" cy="378"/>
                  </a:xfrm>
                  <a:custGeom>
                    <a:avLst/>
                    <a:gdLst/>
                    <a:ahLst/>
                    <a:cxnLst>
                      <a:cxn ang="0">
                        <a:pos x="78" y="270"/>
                      </a:cxn>
                      <a:cxn ang="0">
                        <a:pos x="24" y="192"/>
                      </a:cxn>
                      <a:cxn ang="0">
                        <a:pos x="0" y="96"/>
                      </a:cxn>
                      <a:cxn ang="0">
                        <a:pos x="24" y="12"/>
                      </a:cxn>
                      <a:cxn ang="0">
                        <a:pos x="120" y="24"/>
                      </a:cxn>
                      <a:cxn ang="0">
                        <a:pos x="180" y="132"/>
                      </a:cxn>
                      <a:cxn ang="0">
                        <a:pos x="234" y="306"/>
                      </a:cxn>
                      <a:cxn ang="0">
                        <a:pos x="204" y="378"/>
                      </a:cxn>
                      <a:cxn ang="0">
                        <a:pos x="168" y="354"/>
                      </a:cxn>
                      <a:cxn ang="0">
                        <a:pos x="78" y="270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>
                    <a:lvl1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algn="ctr" defTabSz="914400" eaLnBrk="1" hangingPunct="1">
                      <a:defRPr/>
                    </a:pPr>
                    <a:endParaRPr lang="en-US" altLang="en-US"/>
                  </a:p>
                </p:txBody>
              </p:sp>
            </p:grpSp>
            <p:pic>
              <p:nvPicPr>
                <p:cNvPr id="42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3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4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5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6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7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8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1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2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3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4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6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9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0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9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/>
              <a:ahLst/>
              <a:cxnLst>
                <a:cxn ang="0">
                  <a:pos x="372" y="154"/>
                </a:cxn>
                <a:cxn ang="0">
                  <a:pos x="378" y="412"/>
                </a:cxn>
                <a:cxn ang="0">
                  <a:pos x="312" y="724"/>
                </a:cxn>
                <a:cxn ang="0">
                  <a:pos x="138" y="928"/>
                </a:cxn>
                <a:cxn ang="0">
                  <a:pos x="0" y="976"/>
                </a:cxn>
                <a:cxn ang="0">
                  <a:pos x="0" y="1222"/>
                </a:cxn>
                <a:cxn ang="0">
                  <a:pos x="750" y="1222"/>
                </a:cxn>
                <a:cxn ang="0">
                  <a:pos x="750" y="178"/>
                </a:cxn>
                <a:cxn ang="0">
                  <a:pos x="372" y="154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>
              <a:lvl1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defRPr/>
              </a:pPr>
              <a:endParaRPr lang="en-US" altLang="en-US"/>
            </a:p>
          </p:txBody>
        </p:sp>
        <p:sp>
          <p:nvSpPr>
            <p:cNvPr id="10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>
              <a:lvl1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defRPr/>
              </a:pPr>
              <a:endParaRPr lang="en-US" altLang="en-US"/>
            </a:p>
          </p:txBody>
        </p:sp>
        <p:sp>
          <p:nvSpPr>
            <p:cNvPr id="11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defRPr/>
              </a:pPr>
              <a:endParaRPr lang="en-US" altLang="en-US"/>
            </a:p>
          </p:txBody>
        </p:sp>
        <p:sp>
          <p:nvSpPr>
            <p:cNvPr id="12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hangingPunct="0"/>
              <a:endParaRPr lang="de-DE" sz="3200" b="1">
                <a:solidFill>
                  <a:srgbClr val="3333FF"/>
                </a:solidFill>
              </a:endParaRPr>
            </a:p>
          </p:txBody>
        </p:sp>
        <p:sp>
          <p:nvSpPr>
            <p:cNvPr id="13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hangingPunct="0"/>
              <a:endParaRPr lang="de-DE" sz="3200" b="1">
                <a:solidFill>
                  <a:srgbClr val="3333FF"/>
                </a:solidFill>
              </a:endParaRPr>
            </a:p>
          </p:txBody>
        </p:sp>
        <p:sp>
          <p:nvSpPr>
            <p:cNvPr id="14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/>
              <a:ahLst/>
              <a:cxnLst>
                <a:cxn ang="0">
                  <a:pos x="69" y="63"/>
                </a:cxn>
                <a:cxn ang="0">
                  <a:pos x="207" y="549"/>
                </a:cxn>
                <a:cxn ang="0">
                  <a:pos x="381" y="1101"/>
                </a:cxn>
                <a:cxn ang="0">
                  <a:pos x="573" y="1575"/>
                </a:cxn>
                <a:cxn ang="0">
                  <a:pos x="573" y="1935"/>
                </a:cxn>
                <a:cxn ang="0">
                  <a:pos x="321" y="1449"/>
                </a:cxn>
                <a:cxn ang="0">
                  <a:pos x="147" y="699"/>
                </a:cxn>
                <a:cxn ang="0">
                  <a:pos x="15" y="171"/>
                </a:cxn>
                <a:cxn ang="0">
                  <a:pos x="69" y="63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>
              <a:lvl1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defRPr/>
              </a:pPr>
              <a:endParaRPr lang="en-US" altLang="en-US"/>
            </a:p>
          </p:txBody>
        </p:sp>
        <p:sp>
          <p:nvSpPr>
            <p:cNvPr id="15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defRPr/>
              </a:pPr>
              <a:endParaRPr lang="en-US" altLang="en-US"/>
            </a:p>
          </p:txBody>
        </p:sp>
        <p:sp>
          <p:nvSpPr>
            <p:cNvPr id="16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defRPr/>
              </a:pPr>
              <a:endParaRPr lang="en-US" altLang="en-US"/>
            </a:p>
          </p:txBody>
        </p:sp>
        <p:sp>
          <p:nvSpPr>
            <p:cNvPr id="17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defRPr/>
              </a:pPr>
              <a:endParaRPr kumimoji="1" lang="en-US" altLang="en-US" sz="1800" b="0">
                <a:solidFill>
                  <a:srgbClr val="2F1311"/>
                </a:solidFill>
              </a:endParaRPr>
            </a:p>
          </p:txBody>
        </p:sp>
        <p:sp>
          <p:nvSpPr>
            <p:cNvPr id="18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>
              <a:lvl1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defRPr/>
              </a:pPr>
              <a:endParaRPr lang="en-US" altLang="en-US"/>
            </a:p>
          </p:txBody>
        </p:sp>
        <p:sp>
          <p:nvSpPr>
            <p:cNvPr id="19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G0" fmla="+- 607 0 0"/>
                <a:gd name="G1" fmla="+- 21600 0 607"/>
                <a:gd name="G2" fmla="*/ 607 1 2"/>
                <a:gd name="G3" fmla="+- 21600 0 G2"/>
                <a:gd name="G4" fmla="+/ 607 21600 2"/>
                <a:gd name="G5" fmla="+/ G1 0 2"/>
                <a:gd name="G6" fmla="*/ 21600 21600 607"/>
                <a:gd name="G7" fmla="*/ G6 1 2"/>
                <a:gd name="G8" fmla="+- 21600 0 G7"/>
                <a:gd name="G9" fmla="*/ 21600 1 2"/>
                <a:gd name="G10" fmla="+- 607 0 G9"/>
                <a:gd name="G11" fmla="?: G10 G8 0"/>
                <a:gd name="G12" fmla="?: G10 G7 21600"/>
                <a:gd name="T0" fmla="*/ 21296 w 21600"/>
                <a:gd name="T1" fmla="*/ 10800 h 21600"/>
                <a:gd name="T2" fmla="*/ 10800 w 21600"/>
                <a:gd name="T3" fmla="*/ 21600 h 21600"/>
                <a:gd name="T4" fmla="*/ 304 w 21600"/>
                <a:gd name="T5" fmla="*/ 10800 h 21600"/>
                <a:gd name="T6" fmla="*/ 10800 w 21600"/>
                <a:gd name="T7" fmla="*/ 0 h 21600"/>
                <a:gd name="T8" fmla="*/ 2104 w 21600"/>
                <a:gd name="T9" fmla="*/ 2104 h 21600"/>
                <a:gd name="T10" fmla="*/ 19496 w 21600"/>
                <a:gd name="T11" fmla="*/ 1949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>
              <a:lvl1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defRPr/>
              </a:pPr>
              <a:endParaRPr kumimoji="1" lang="en-US" altLang="en-US" sz="1800" b="0">
                <a:solidFill>
                  <a:srgbClr val="2F1311"/>
                </a:solidFill>
              </a:endParaRPr>
            </a:p>
          </p:txBody>
        </p:sp>
      </p:grpSp>
      <p:sp>
        <p:nvSpPr>
          <p:cNvPr id="235577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235578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59" name="Rectangle 5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solidFill>
                <a:srgbClr val="2F1311"/>
              </a:solidFill>
            </a:endParaRPr>
          </a:p>
        </p:txBody>
      </p:sp>
      <p:sp>
        <p:nvSpPr>
          <p:cNvPr id="60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2F1311"/>
                </a:solidFill>
              </a:rPr>
              <a:t>Botschaft angekommen? Tipps, Tricks und Hintergründiges zur Vortragsgestaltung</a:t>
            </a:r>
          </a:p>
        </p:txBody>
      </p:sp>
      <p:sp>
        <p:nvSpPr>
          <p:cNvPr id="61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C3C1B1-A77F-3946-8AC2-8CC9CF32F1F9}" type="slidenum">
              <a:rPr lang="de-DE">
                <a:solidFill>
                  <a:srgbClr val="2F1311"/>
                </a:solidFill>
              </a:rPr>
              <a:pPr/>
              <a:t>‹Nr.›</a:t>
            </a:fld>
            <a:endParaRPr lang="de-DE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297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2F1311"/>
                </a:solidFill>
              </a:rPr>
              <a:t>Botschaft angekommen? Tipps, Tricks und Hintergründiges zur Vortragsgestaltung</a:t>
            </a: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9D0DAC-76D6-3349-95FE-2F9AE5A01B03}" type="slidenum">
              <a:rPr lang="de-DE">
                <a:solidFill>
                  <a:srgbClr val="2F1311"/>
                </a:solidFill>
              </a:rPr>
              <a:pPr/>
              <a:t>‹Nr.›</a:t>
            </a:fld>
            <a:endParaRPr lang="de-DE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429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8.wmf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627063" y="1252538"/>
            <a:ext cx="813593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Title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27063" y="1973263"/>
            <a:ext cx="8135937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Erste Ebene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27063" y="6408738"/>
            <a:ext cx="6813550" cy="44926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  <a:latin typeface="Helvetica Neue"/>
                <a:ea typeface="ＭＳ Ｐゴシック" pitchFamily="34" charset="-128"/>
                <a:cs typeface="Helvetica Neue"/>
              </a:defRPr>
            </a:lvl1pPr>
          </a:lstStyle>
          <a:p>
            <a:pPr>
              <a:defRPr/>
            </a:pPr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12150" y="6408738"/>
            <a:ext cx="450850" cy="449262"/>
          </a:xfrm>
          <a:prstGeom prst="rect">
            <a:avLst/>
          </a:prstGeom>
        </p:spPr>
        <p:txBody>
          <a:bodyPr vert="horz" lIns="91440" tIns="0" rIns="0" bIns="0" rtlCol="0" anchor="ctr" anchorCtr="0"/>
          <a:lstStyle>
            <a:lvl1pPr algn="r">
              <a:defRPr sz="1000">
                <a:solidFill>
                  <a:srgbClr val="7F7F7F"/>
                </a:solidFill>
                <a:latin typeface="Helvetica Neue"/>
                <a:ea typeface="ＭＳ Ｐゴシック" pitchFamily="34" charset="-128"/>
                <a:cs typeface="Helvetica Neue"/>
              </a:defRPr>
            </a:lvl1pPr>
          </a:lstStyle>
          <a:p>
            <a:pPr>
              <a:defRPr/>
            </a:pPr>
            <a:fld id="{742586CB-AD95-7B43-A4BD-A094174458C9}" type="slidenum">
              <a:rPr lang="de-DE" noProof="0" smtClean="0"/>
              <a:pPr>
                <a:defRPr/>
              </a:pPr>
              <a:t>‹Nr.›</a:t>
            </a:fld>
            <a:endParaRPr lang="de-DE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6" r:id="rId3"/>
    <p:sldLayoutId id="2147483967" r:id="rId4"/>
    <p:sldLayoutId id="2147483962" r:id="rId5"/>
    <p:sldLayoutId id="2147483963" r:id="rId6"/>
    <p:sldLayoutId id="2147483965" r:id="rId7"/>
  </p:sldLayoutIdLst>
  <p:hf hdr="0" dt="0"/>
  <p:txStyles>
    <p:titleStyle>
      <a:lvl1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 kern="1200">
          <a:solidFill>
            <a:srgbClr val="003366"/>
          </a:solidFill>
          <a:latin typeface="Helvetica Neue"/>
          <a:ea typeface="ＭＳ Ｐゴシック" charset="0"/>
          <a:cs typeface="Helvetica Neue"/>
        </a:defRPr>
      </a:lvl1pPr>
      <a:lvl2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Helvetica Neue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Helvetica Neue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Helvetica Neue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Helvetica Neue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Helvetica Neue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Helvetica Neue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Helvetica Neue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Helvetica Neue" charset="0"/>
          <a:ea typeface="ＭＳ Ｐゴシック" charset="0"/>
          <a:cs typeface="ＭＳ Ｐゴシック" charset="0"/>
        </a:defRPr>
      </a:lvl9pPr>
    </p:titleStyle>
    <p:bodyStyle>
      <a:lvl1pPr marL="236538" indent="-276225" algn="l" defTabSz="457200" rtl="0" eaLnBrk="1" fontAlgn="base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2"/>
        </a:buClr>
        <a:buSzPct val="110000"/>
        <a:buFont typeface="Lucida Grande"/>
        <a:buChar char="■"/>
        <a:defRPr sz="2000" b="0" i="0" kern="1200">
          <a:solidFill>
            <a:schemeClr val="tx1"/>
          </a:solidFill>
          <a:latin typeface="Helvetica Neue Medium"/>
          <a:ea typeface="ＭＳ Ｐゴシック" charset="0"/>
          <a:cs typeface="Helvetica Neue Medium"/>
        </a:defRPr>
      </a:lvl1pPr>
      <a:lvl2pPr marL="750888" indent="-276225" algn="l" defTabSz="457200" rtl="0" eaLnBrk="1" fontAlgn="base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4">
            <a:lumMod val="75000"/>
          </a:schemeClr>
        </a:buClr>
        <a:buSzPct val="110000"/>
        <a:buFont typeface="Lucida Grande"/>
        <a:buChar char="■"/>
        <a:defRPr b="0" i="0" kern="1200">
          <a:solidFill>
            <a:schemeClr val="tx1"/>
          </a:solidFill>
          <a:latin typeface="Helvetica Neue Light"/>
          <a:ea typeface="ＭＳ Ｐゴシック" charset="0"/>
          <a:cs typeface="Helvetica Neue Light"/>
        </a:defRPr>
      </a:lvl2pPr>
      <a:lvl3pPr marL="1201738" indent="-215900" algn="l" defTabSz="457200" rtl="0" eaLnBrk="1" fontAlgn="base" hangingPunct="1">
        <a:lnSpc>
          <a:spcPct val="100000"/>
        </a:lnSpc>
        <a:spcBef>
          <a:spcPts val="300"/>
        </a:spcBef>
        <a:spcAft>
          <a:spcPts val="0"/>
        </a:spcAft>
        <a:buClr>
          <a:schemeClr val="accent4">
            <a:lumMod val="75000"/>
          </a:schemeClr>
        </a:buClr>
        <a:buSzPct val="110000"/>
        <a:buFont typeface="Lucida Grande"/>
        <a:buChar char="■"/>
        <a:defRPr sz="1600" b="0" i="0" kern="1200">
          <a:solidFill>
            <a:schemeClr val="tx1"/>
          </a:solidFill>
          <a:latin typeface="Helvetica Neue Light"/>
          <a:ea typeface="ＭＳ Ｐゴシック" charset="0"/>
          <a:cs typeface="Helvetica Neue Light"/>
        </a:defRPr>
      </a:lvl3pPr>
      <a:lvl4pPr marL="1443038" indent="-215900" algn="l" defTabSz="457200" rtl="0" eaLnBrk="1" fontAlgn="base" hangingPunct="1">
        <a:lnSpc>
          <a:spcPct val="100000"/>
        </a:lnSpc>
        <a:spcBef>
          <a:spcPts val="300"/>
        </a:spcBef>
        <a:spcAft>
          <a:spcPts val="0"/>
        </a:spcAft>
        <a:buClr>
          <a:srgbClr val="003366"/>
        </a:buClr>
        <a:buSzPct val="110000"/>
        <a:buFont typeface="Lucida Grande"/>
        <a:buChar char="■"/>
        <a:defRPr sz="1600" b="0" i="0" kern="1200">
          <a:solidFill>
            <a:schemeClr val="tx1"/>
          </a:solidFill>
          <a:latin typeface="Helvetica Neue Light"/>
          <a:ea typeface="ＭＳ Ｐゴシック" charset="0"/>
          <a:cs typeface="Helvetica Neue Light"/>
        </a:defRPr>
      </a:lvl4pPr>
      <a:lvl5pPr marL="1655763" indent="-215900" algn="l" defTabSz="457200" rtl="0" eaLnBrk="1" fontAlgn="base" hangingPunct="1">
        <a:lnSpc>
          <a:spcPct val="100000"/>
        </a:lnSpc>
        <a:spcBef>
          <a:spcPts val="300"/>
        </a:spcBef>
        <a:spcAft>
          <a:spcPts val="0"/>
        </a:spcAft>
        <a:buClr>
          <a:srgbClr val="003366"/>
        </a:buClr>
        <a:buSzPct val="110000"/>
        <a:buFont typeface="Lucida Grande"/>
        <a:buChar char="■"/>
        <a:defRPr sz="1600" b="0" i="0" kern="1200">
          <a:solidFill>
            <a:schemeClr val="tx1"/>
          </a:solidFill>
          <a:latin typeface="Helvetica Neue Light"/>
          <a:ea typeface="ＭＳ Ｐゴシック" charset="0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234499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defRPr/>
              </a:pPr>
              <a:endParaRPr kumimoji="1" lang="en-US" altLang="en-US" sz="1800" b="0">
                <a:solidFill>
                  <a:srgbClr val="2F1311"/>
                </a:solidFill>
              </a:endParaRPr>
            </a:p>
          </p:txBody>
        </p:sp>
        <p:sp>
          <p:nvSpPr>
            <p:cNvPr id="234500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defRPr/>
              </a:pPr>
              <a:endParaRPr kumimoji="1" lang="en-US" altLang="en-US" sz="1800" b="0">
                <a:solidFill>
                  <a:srgbClr val="2F1311"/>
                </a:solidFill>
              </a:endParaRPr>
            </a:p>
          </p:txBody>
        </p:sp>
        <p:sp>
          <p:nvSpPr>
            <p:cNvPr id="234501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defRPr/>
              </a:pPr>
              <a:endParaRPr kumimoji="1" lang="en-US" altLang="en-US" sz="1800" b="0">
                <a:solidFill>
                  <a:srgbClr val="2F1311"/>
                </a:solidFill>
              </a:endParaRPr>
            </a:p>
          </p:txBody>
        </p:sp>
        <p:grpSp>
          <p:nvGrpSpPr>
            <p:cNvPr id="3083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3095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3116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3125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234506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43" y="323"/>
                      <a:ext cx="1234" cy="2560"/>
                    </a:xfrm>
                    <a:custGeom>
                      <a:avLst/>
                      <a:gdLst/>
                      <a:ahLst/>
                      <a:cxnLst>
                        <a:cxn ang="0">
                          <a:pos x="337" y="283"/>
                        </a:cxn>
                        <a:cxn ang="0">
                          <a:pos x="415" y="115"/>
                        </a:cxn>
                        <a:cxn ang="0">
                          <a:pos x="583" y="7"/>
                        </a:cxn>
                        <a:cxn ang="0">
                          <a:pos x="895" y="61"/>
                        </a:cxn>
                        <a:cxn ang="0">
                          <a:pos x="1051" y="349"/>
                        </a:cxn>
                        <a:cxn ang="0">
                          <a:pos x="979" y="769"/>
                        </a:cxn>
                        <a:cxn ang="0">
                          <a:pos x="943" y="943"/>
                        </a:cxn>
                        <a:cxn ang="0">
                          <a:pos x="1105" y="1075"/>
                        </a:cxn>
                        <a:cxn ang="0">
                          <a:pos x="1231" y="1525"/>
                        </a:cxn>
                        <a:cxn ang="0">
                          <a:pos x="1123" y="1969"/>
                        </a:cxn>
                        <a:cxn ang="0">
                          <a:pos x="907" y="2077"/>
                        </a:cxn>
                        <a:cxn ang="0">
                          <a:pos x="721" y="2059"/>
                        </a:cxn>
                        <a:cxn ang="0">
                          <a:pos x="655" y="2251"/>
                        </a:cxn>
                        <a:cxn ang="0">
                          <a:pos x="529" y="2527"/>
                        </a:cxn>
                        <a:cxn ang="0">
                          <a:pos x="211" y="2509"/>
                        </a:cxn>
                        <a:cxn ang="0">
                          <a:pos x="31" y="2227"/>
                        </a:cxn>
                        <a:cxn ang="0">
                          <a:pos x="25" y="1969"/>
                        </a:cxn>
                        <a:cxn ang="0">
                          <a:pos x="145" y="1651"/>
                        </a:cxn>
                        <a:cxn ang="0">
                          <a:pos x="259" y="1513"/>
                        </a:cxn>
                        <a:cxn ang="0">
                          <a:pos x="217" y="1729"/>
                        </a:cxn>
                        <a:cxn ang="0">
                          <a:pos x="73" y="2023"/>
                        </a:cxn>
                        <a:cxn ang="0">
                          <a:pos x="169" y="2323"/>
                        </a:cxn>
                        <a:cxn ang="0">
                          <a:pos x="439" y="2431"/>
                        </a:cxn>
                        <a:cxn ang="0">
                          <a:pos x="595" y="2227"/>
                        </a:cxn>
                        <a:cxn ang="0">
                          <a:pos x="577" y="1807"/>
                        </a:cxn>
                        <a:cxn ang="0">
                          <a:pos x="493" y="1531"/>
                        </a:cxn>
                        <a:cxn ang="0">
                          <a:pos x="535" y="1459"/>
                        </a:cxn>
                        <a:cxn ang="0">
                          <a:pos x="625" y="1633"/>
                        </a:cxn>
                        <a:cxn ang="0">
                          <a:pos x="721" y="1933"/>
                        </a:cxn>
                        <a:cxn ang="0">
                          <a:pos x="967" y="1963"/>
                        </a:cxn>
                        <a:cxn ang="0">
                          <a:pos x="1135" y="1687"/>
                        </a:cxn>
                        <a:cxn ang="0">
                          <a:pos x="1117" y="1273"/>
                        </a:cxn>
                        <a:cxn ang="0">
                          <a:pos x="883" y="1057"/>
                        </a:cxn>
                        <a:cxn ang="0">
                          <a:pos x="679" y="1129"/>
                        </a:cxn>
                        <a:cxn ang="0">
                          <a:pos x="577" y="1117"/>
                        </a:cxn>
                        <a:cxn ang="0">
                          <a:pos x="619" y="1033"/>
                        </a:cxn>
                        <a:cxn ang="0">
                          <a:pos x="811" y="937"/>
                        </a:cxn>
                        <a:cxn ang="0">
                          <a:pos x="949" y="613"/>
                        </a:cxn>
                        <a:cxn ang="0">
                          <a:pos x="883" y="175"/>
                        </a:cxn>
                        <a:cxn ang="0">
                          <a:pos x="619" y="103"/>
                        </a:cxn>
                        <a:cxn ang="0">
                          <a:pos x="391" y="355"/>
                        </a:cxn>
                        <a:cxn ang="0">
                          <a:pos x="403" y="763"/>
                        </a:cxn>
                        <a:cxn ang="0">
                          <a:pos x="343" y="949"/>
                        </a:cxn>
                        <a:cxn ang="0">
                          <a:pos x="289" y="685"/>
                        </a:cxn>
                        <a:cxn ang="0">
                          <a:pos x="307" y="367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>
                      <a:lvl1pPr eaLnBrk="0" hangingPunct="0">
                        <a:defRPr sz="3200" b="1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defRPr sz="3200" b="1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defRPr sz="3200" b="1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defRPr sz="3200" b="1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defRPr sz="3200" b="1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b="1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b="1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b="1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b="1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algn="ctr" defTabSz="914400" eaLnBrk="1" hangingPunct="1">
                        <a:defRPr/>
                      </a:pPr>
                      <a:endParaRPr lang="en-US" altLang="en-US"/>
                    </a:p>
                  </p:txBody>
                </p:sp>
                <p:sp>
                  <p:nvSpPr>
                    <p:cNvPr id="234507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676" y="367"/>
                      <a:ext cx="865" cy="2065"/>
                    </a:xfrm>
                    <a:custGeom>
                      <a:avLst/>
                      <a:gdLst/>
                      <a:ahLst/>
                      <a:cxnLst>
                        <a:cxn ang="0">
                          <a:pos x="785" y="530"/>
                        </a:cxn>
                        <a:cxn ang="0">
                          <a:pos x="797" y="350"/>
                        </a:cxn>
                        <a:cxn ang="0">
                          <a:pos x="863" y="206"/>
                        </a:cxn>
                        <a:cxn ang="0">
                          <a:pos x="809" y="218"/>
                        </a:cxn>
                        <a:cxn ang="0">
                          <a:pos x="749" y="218"/>
                        </a:cxn>
                        <a:cxn ang="0">
                          <a:pos x="683" y="116"/>
                        </a:cxn>
                        <a:cxn ang="0">
                          <a:pos x="611" y="32"/>
                        </a:cxn>
                        <a:cxn ang="0">
                          <a:pos x="509" y="2"/>
                        </a:cxn>
                        <a:cxn ang="0">
                          <a:pos x="407" y="20"/>
                        </a:cxn>
                        <a:cxn ang="0">
                          <a:pos x="281" y="74"/>
                        </a:cxn>
                        <a:cxn ang="0">
                          <a:pos x="173" y="206"/>
                        </a:cxn>
                        <a:cxn ang="0">
                          <a:pos x="119" y="404"/>
                        </a:cxn>
                        <a:cxn ang="0">
                          <a:pos x="131" y="590"/>
                        </a:cxn>
                        <a:cxn ang="0">
                          <a:pos x="173" y="782"/>
                        </a:cxn>
                        <a:cxn ang="0">
                          <a:pos x="197" y="884"/>
                        </a:cxn>
                        <a:cxn ang="0">
                          <a:pos x="167" y="986"/>
                        </a:cxn>
                        <a:cxn ang="0">
                          <a:pos x="65" y="1124"/>
                        </a:cxn>
                        <a:cxn ang="0">
                          <a:pos x="17" y="1298"/>
                        </a:cxn>
                        <a:cxn ang="0">
                          <a:pos x="5" y="1550"/>
                        </a:cxn>
                        <a:cxn ang="0">
                          <a:pos x="47" y="1748"/>
                        </a:cxn>
                        <a:cxn ang="0">
                          <a:pos x="131" y="1898"/>
                        </a:cxn>
                        <a:cxn ang="0">
                          <a:pos x="299" y="1988"/>
                        </a:cxn>
                        <a:cxn ang="0">
                          <a:pos x="425" y="1982"/>
                        </a:cxn>
                        <a:cxn ang="0">
                          <a:pos x="467" y="1994"/>
                        </a:cxn>
                        <a:cxn ang="0">
                          <a:pos x="497" y="2066"/>
                        </a:cxn>
                        <a:cxn ang="0">
                          <a:pos x="497" y="1964"/>
                        </a:cxn>
                        <a:cxn ang="0">
                          <a:pos x="557" y="1778"/>
                        </a:cxn>
                        <a:cxn ang="0">
                          <a:pos x="617" y="1658"/>
                        </a:cxn>
                        <a:cxn ang="0">
                          <a:pos x="581" y="1700"/>
                        </a:cxn>
                        <a:cxn ang="0">
                          <a:pos x="515" y="1820"/>
                        </a:cxn>
                        <a:cxn ang="0">
                          <a:pos x="407" y="1904"/>
                        </a:cxn>
                        <a:cxn ang="0">
                          <a:pos x="269" y="1898"/>
                        </a:cxn>
                        <a:cxn ang="0">
                          <a:pos x="179" y="1814"/>
                        </a:cxn>
                        <a:cxn ang="0">
                          <a:pos x="113" y="1640"/>
                        </a:cxn>
                        <a:cxn ang="0">
                          <a:pos x="107" y="1394"/>
                        </a:cxn>
                        <a:cxn ang="0">
                          <a:pos x="137" y="1190"/>
                        </a:cxn>
                        <a:cxn ang="0">
                          <a:pos x="203" y="1070"/>
                        </a:cxn>
                        <a:cxn ang="0">
                          <a:pos x="323" y="1022"/>
                        </a:cxn>
                        <a:cxn ang="0">
                          <a:pos x="509" y="1076"/>
                        </a:cxn>
                        <a:cxn ang="0">
                          <a:pos x="611" y="1124"/>
                        </a:cxn>
                        <a:cxn ang="0">
                          <a:pos x="665" y="1100"/>
                        </a:cxn>
                        <a:cxn ang="0">
                          <a:pos x="659" y="1046"/>
                        </a:cxn>
                        <a:cxn ang="0">
                          <a:pos x="611" y="1004"/>
                        </a:cxn>
                        <a:cxn ang="0">
                          <a:pos x="497" y="980"/>
                        </a:cxn>
                        <a:cxn ang="0">
                          <a:pos x="323" y="896"/>
                        </a:cxn>
                        <a:cxn ang="0">
                          <a:pos x="233" y="680"/>
                        </a:cxn>
                        <a:cxn ang="0">
                          <a:pos x="209" y="416"/>
                        </a:cxn>
                        <a:cxn ang="0">
                          <a:pos x="317" y="170"/>
                        </a:cxn>
                        <a:cxn ang="0">
                          <a:pos x="485" y="110"/>
                        </a:cxn>
                        <a:cxn ang="0">
                          <a:pos x="617" y="164"/>
                        </a:cxn>
                        <a:cxn ang="0">
                          <a:pos x="707" y="290"/>
                        </a:cxn>
                        <a:cxn ang="0">
                          <a:pos x="737" y="428"/>
                        </a:cxn>
                        <a:cxn ang="0">
                          <a:pos x="773" y="602"/>
                        </a:cxn>
                        <a:cxn ang="0">
                          <a:pos x="809" y="584"/>
                        </a:cxn>
                        <a:cxn ang="0">
                          <a:pos x="785" y="530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>
                      <a:lvl1pPr eaLnBrk="0" hangingPunct="0">
                        <a:defRPr sz="3200" b="1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defRPr sz="3200" b="1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defRPr sz="3200" b="1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defRPr sz="3200" b="1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defRPr sz="3200" b="1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b="1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b="1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b="1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b="1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algn="ctr" defTabSz="914400" eaLnBrk="1" hangingPunct="1">
                        <a:defRPr/>
                      </a:pPr>
                      <a:endParaRPr lang="en-US" altLang="en-US"/>
                    </a:p>
                  </p:txBody>
                </p:sp>
              </p:grpSp>
              <p:sp>
                <p:nvSpPr>
                  <p:cNvPr id="234508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14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>
                    <a:lvl1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algn="ctr" defTabSz="914400" eaLnBrk="1" hangingPunct="1">
                      <a:defRPr/>
                    </a:pPr>
                    <a:endParaRPr lang="en-US" altLang="en-US"/>
                  </a:p>
                </p:txBody>
              </p:sp>
              <p:sp>
                <p:nvSpPr>
                  <p:cNvPr id="234509" name="Freeform 13"/>
                  <p:cNvSpPr>
                    <a:spLocks/>
                  </p:cNvSpPr>
                  <p:nvPr/>
                </p:nvSpPr>
                <p:spPr bwMode="auto">
                  <a:xfrm>
                    <a:off x="2629" y="730"/>
                    <a:ext cx="262" cy="524"/>
                  </a:xfrm>
                  <a:custGeom>
                    <a:avLst/>
                    <a:gdLst/>
                    <a:ahLst/>
                    <a:cxnLst>
                      <a:cxn ang="0">
                        <a:pos x="3" y="483"/>
                      </a:cxn>
                      <a:cxn ang="0">
                        <a:pos x="27" y="273"/>
                      </a:cxn>
                      <a:cxn ang="0">
                        <a:pos x="111" y="45"/>
                      </a:cxn>
                      <a:cxn ang="0">
                        <a:pos x="183" y="3"/>
                      </a:cxn>
                      <a:cxn ang="0">
                        <a:pos x="237" y="39"/>
                      </a:cxn>
                      <a:cxn ang="0">
                        <a:pos x="261" y="129"/>
                      </a:cxn>
                      <a:cxn ang="0">
                        <a:pos x="207" y="273"/>
                      </a:cxn>
                      <a:cxn ang="0">
                        <a:pos x="105" y="477"/>
                      </a:cxn>
                      <a:cxn ang="0">
                        <a:pos x="45" y="501"/>
                      </a:cxn>
                      <a:cxn ang="0">
                        <a:pos x="3" y="483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>
                    <a:lvl1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algn="ctr" defTabSz="914400" eaLnBrk="1" hangingPunct="1">
                      <a:defRPr/>
                    </a:pPr>
                    <a:endParaRPr lang="en-US" altLang="en-US"/>
                  </a:p>
                </p:txBody>
              </p:sp>
              <p:sp>
                <p:nvSpPr>
                  <p:cNvPr id="234510" name="Freeform 14"/>
                  <p:cNvSpPr>
                    <a:spLocks/>
                  </p:cNvSpPr>
                  <p:nvPr/>
                </p:nvSpPr>
                <p:spPr bwMode="auto">
                  <a:xfrm>
                    <a:off x="2697" y="1588"/>
                    <a:ext cx="398" cy="349"/>
                  </a:xfrm>
                  <a:custGeom>
                    <a:avLst/>
                    <a:gdLst/>
                    <a:ahLst/>
                    <a:cxnLst>
                      <a:cxn ang="0">
                        <a:pos x="100" y="201"/>
                      </a:cxn>
                      <a:cxn ang="0">
                        <a:pos x="16" y="87"/>
                      </a:cxn>
                      <a:cxn ang="0">
                        <a:pos x="4" y="45"/>
                      </a:cxn>
                      <a:cxn ang="0">
                        <a:pos x="28" y="3"/>
                      </a:cxn>
                      <a:cxn ang="0">
                        <a:pos x="130" y="27"/>
                      </a:cxn>
                      <a:cxn ang="0">
                        <a:pos x="250" y="75"/>
                      </a:cxn>
                      <a:cxn ang="0">
                        <a:pos x="364" y="159"/>
                      </a:cxn>
                      <a:cxn ang="0">
                        <a:pos x="388" y="273"/>
                      </a:cxn>
                      <a:cxn ang="0">
                        <a:pos x="340" y="333"/>
                      </a:cxn>
                      <a:cxn ang="0">
                        <a:pos x="244" y="315"/>
                      </a:cxn>
                      <a:cxn ang="0">
                        <a:pos x="100" y="20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>
                    <a:lvl1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algn="ctr" defTabSz="914400" eaLnBrk="1" hangingPunct="1">
                      <a:defRPr/>
                    </a:pPr>
                    <a:endParaRPr lang="en-US" altLang="en-US"/>
                  </a:p>
                </p:txBody>
              </p:sp>
              <p:sp>
                <p:nvSpPr>
                  <p:cNvPr id="234511" name="Freeform 15"/>
                  <p:cNvSpPr>
                    <a:spLocks/>
                  </p:cNvSpPr>
                  <p:nvPr/>
                </p:nvSpPr>
                <p:spPr bwMode="auto">
                  <a:xfrm>
                    <a:off x="2434" y="1923"/>
                    <a:ext cx="146" cy="567"/>
                  </a:xfrm>
                  <a:custGeom>
                    <a:avLst/>
                    <a:gdLst/>
                    <a:ahLst/>
                    <a:cxnLst>
                      <a:cxn ang="0">
                        <a:pos x="18" y="165"/>
                      </a:cxn>
                      <a:cxn ang="0">
                        <a:pos x="42" y="39"/>
                      </a:cxn>
                      <a:cxn ang="0">
                        <a:pos x="66" y="3"/>
                      </a:cxn>
                      <a:cxn ang="0">
                        <a:pos x="108" y="27"/>
                      </a:cxn>
                      <a:cxn ang="0">
                        <a:pos x="138" y="165"/>
                      </a:cxn>
                      <a:cxn ang="0">
                        <a:pos x="144" y="423"/>
                      </a:cxn>
                      <a:cxn ang="0">
                        <a:pos x="96" y="543"/>
                      </a:cxn>
                      <a:cxn ang="0">
                        <a:pos x="24" y="513"/>
                      </a:cxn>
                      <a:cxn ang="0">
                        <a:pos x="0" y="315"/>
                      </a:cxn>
                      <a:cxn ang="0">
                        <a:pos x="18" y="165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>
                    <a:lvl1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algn="ctr" defTabSz="914400" eaLnBrk="1" hangingPunct="1">
                      <a:defRPr/>
                    </a:pPr>
                    <a:endParaRPr lang="en-US" altLang="en-US"/>
                  </a:p>
                </p:txBody>
              </p:sp>
              <p:sp>
                <p:nvSpPr>
                  <p:cNvPr id="234512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/>
                    <a:ahLst/>
                    <a:cxnLst>
                      <a:cxn ang="0">
                        <a:pos x="175" y="61"/>
                      </a:cxn>
                      <a:cxn ang="0">
                        <a:pos x="307" y="19"/>
                      </a:cxn>
                      <a:cxn ang="0">
                        <a:pos x="367" y="7"/>
                      </a:cxn>
                      <a:cxn ang="0">
                        <a:pos x="385" y="61"/>
                      </a:cxn>
                      <a:cxn ang="0">
                        <a:pos x="325" y="133"/>
                      </a:cxn>
                      <a:cxn ang="0">
                        <a:pos x="193" y="223"/>
                      </a:cxn>
                      <a:cxn ang="0">
                        <a:pos x="37" y="247"/>
                      </a:cxn>
                      <a:cxn ang="0">
                        <a:pos x="1" y="187"/>
                      </a:cxn>
                      <a:cxn ang="0">
                        <a:pos x="43" y="115"/>
                      </a:cxn>
                      <a:cxn ang="0">
                        <a:pos x="175" y="61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>
                    <a:lvl1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algn="ctr" defTabSz="914400" eaLnBrk="1" hangingPunct="1">
                      <a:defRPr/>
                    </a:pPr>
                    <a:endParaRPr lang="en-US" altLang="en-US"/>
                  </a:p>
                </p:txBody>
              </p:sp>
              <p:sp>
                <p:nvSpPr>
                  <p:cNvPr id="234513" name="Freeform 17"/>
                  <p:cNvSpPr>
                    <a:spLocks/>
                  </p:cNvSpPr>
                  <p:nvPr/>
                </p:nvSpPr>
                <p:spPr bwMode="auto">
                  <a:xfrm>
                    <a:off x="2094" y="919"/>
                    <a:ext cx="233" cy="378"/>
                  </a:xfrm>
                  <a:custGeom>
                    <a:avLst/>
                    <a:gdLst/>
                    <a:ahLst/>
                    <a:cxnLst>
                      <a:cxn ang="0">
                        <a:pos x="78" y="270"/>
                      </a:cxn>
                      <a:cxn ang="0">
                        <a:pos x="24" y="192"/>
                      </a:cxn>
                      <a:cxn ang="0">
                        <a:pos x="0" y="96"/>
                      </a:cxn>
                      <a:cxn ang="0">
                        <a:pos x="24" y="12"/>
                      </a:cxn>
                      <a:cxn ang="0">
                        <a:pos x="120" y="24"/>
                      </a:cxn>
                      <a:cxn ang="0">
                        <a:pos x="180" y="132"/>
                      </a:cxn>
                      <a:cxn ang="0">
                        <a:pos x="234" y="306"/>
                      </a:cxn>
                      <a:cxn ang="0">
                        <a:pos x="204" y="378"/>
                      </a:cxn>
                      <a:cxn ang="0">
                        <a:pos x="168" y="354"/>
                      </a:cxn>
                      <a:cxn ang="0">
                        <a:pos x="78" y="270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>
                    <a:lvl1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algn="ctr" defTabSz="914400" eaLnBrk="1" hangingPunct="1">
                      <a:defRPr/>
                    </a:pPr>
                    <a:endParaRPr lang="en-US" altLang="en-US"/>
                  </a:p>
                </p:txBody>
              </p:sp>
            </p:grpSp>
            <p:pic>
              <p:nvPicPr>
                <p:cNvPr id="3117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18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19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20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21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22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23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24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3096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3097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98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99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00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01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02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03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04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05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06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07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08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09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10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11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12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13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14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15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234542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/>
              <a:ahLst/>
              <a:cxnLst>
                <a:cxn ang="0">
                  <a:pos x="372" y="154"/>
                </a:cxn>
                <a:cxn ang="0">
                  <a:pos x="378" y="412"/>
                </a:cxn>
                <a:cxn ang="0">
                  <a:pos x="312" y="724"/>
                </a:cxn>
                <a:cxn ang="0">
                  <a:pos x="138" y="928"/>
                </a:cxn>
                <a:cxn ang="0">
                  <a:pos x="0" y="976"/>
                </a:cxn>
                <a:cxn ang="0">
                  <a:pos x="0" y="1222"/>
                </a:cxn>
                <a:cxn ang="0">
                  <a:pos x="750" y="1222"/>
                </a:cxn>
                <a:cxn ang="0">
                  <a:pos x="750" y="178"/>
                </a:cxn>
                <a:cxn ang="0">
                  <a:pos x="372" y="154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>
              <a:lvl1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defRPr/>
              </a:pPr>
              <a:endParaRPr lang="en-US" altLang="en-US"/>
            </a:p>
          </p:txBody>
        </p:sp>
        <p:sp>
          <p:nvSpPr>
            <p:cNvPr id="234543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>
              <a:lvl1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defRPr/>
              </a:pPr>
              <a:endParaRPr lang="en-US" altLang="en-US"/>
            </a:p>
          </p:txBody>
        </p:sp>
        <p:sp>
          <p:nvSpPr>
            <p:cNvPr id="234544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defRPr/>
              </a:pPr>
              <a:endParaRPr lang="en-US" altLang="en-US"/>
            </a:p>
          </p:txBody>
        </p:sp>
        <p:sp>
          <p:nvSpPr>
            <p:cNvPr id="234545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hangingPunct="0"/>
              <a:endParaRPr lang="de-DE" sz="3200" b="1">
                <a:solidFill>
                  <a:srgbClr val="3333FF"/>
                </a:solidFill>
              </a:endParaRPr>
            </a:p>
          </p:txBody>
        </p:sp>
        <p:sp>
          <p:nvSpPr>
            <p:cNvPr id="234546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hangingPunct="0"/>
              <a:endParaRPr lang="de-DE" sz="3200" b="1">
                <a:solidFill>
                  <a:srgbClr val="3333FF"/>
                </a:solidFill>
              </a:endParaRPr>
            </a:p>
          </p:txBody>
        </p:sp>
        <p:sp>
          <p:nvSpPr>
            <p:cNvPr id="234547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/>
              <a:ahLst/>
              <a:cxnLst>
                <a:cxn ang="0">
                  <a:pos x="69" y="63"/>
                </a:cxn>
                <a:cxn ang="0">
                  <a:pos x="207" y="549"/>
                </a:cxn>
                <a:cxn ang="0">
                  <a:pos x="381" y="1101"/>
                </a:cxn>
                <a:cxn ang="0">
                  <a:pos x="573" y="1575"/>
                </a:cxn>
                <a:cxn ang="0">
                  <a:pos x="573" y="1935"/>
                </a:cxn>
                <a:cxn ang="0">
                  <a:pos x="321" y="1449"/>
                </a:cxn>
                <a:cxn ang="0">
                  <a:pos x="147" y="699"/>
                </a:cxn>
                <a:cxn ang="0">
                  <a:pos x="15" y="171"/>
                </a:cxn>
                <a:cxn ang="0">
                  <a:pos x="69" y="63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>
              <a:lvl1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defRPr/>
              </a:pPr>
              <a:endParaRPr lang="en-US" altLang="en-US"/>
            </a:p>
          </p:txBody>
        </p:sp>
        <p:sp>
          <p:nvSpPr>
            <p:cNvPr id="234548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defRPr/>
              </a:pPr>
              <a:endParaRPr lang="en-US" altLang="en-US"/>
            </a:p>
          </p:txBody>
        </p:sp>
        <p:sp>
          <p:nvSpPr>
            <p:cNvPr id="234549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defRPr/>
              </a:pPr>
              <a:endParaRPr lang="en-US" altLang="en-US"/>
            </a:p>
          </p:txBody>
        </p:sp>
        <p:sp>
          <p:nvSpPr>
            <p:cNvPr id="234550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defRPr/>
              </a:pPr>
              <a:endParaRPr kumimoji="1" lang="en-US" altLang="en-US" sz="1800" b="0">
                <a:solidFill>
                  <a:srgbClr val="2F1311"/>
                </a:solidFill>
              </a:endParaRPr>
            </a:p>
          </p:txBody>
        </p:sp>
        <p:sp>
          <p:nvSpPr>
            <p:cNvPr id="234551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>
              <a:lvl1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defRPr/>
              </a:pPr>
              <a:endParaRPr lang="en-US" altLang="en-US"/>
            </a:p>
          </p:txBody>
        </p:sp>
        <p:sp>
          <p:nvSpPr>
            <p:cNvPr id="234552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G0" fmla="+- 607 0 0"/>
                <a:gd name="G1" fmla="+- 21600 0 607"/>
                <a:gd name="G2" fmla="*/ 607 1 2"/>
                <a:gd name="G3" fmla="+- 21600 0 G2"/>
                <a:gd name="G4" fmla="+/ 607 21600 2"/>
                <a:gd name="G5" fmla="+/ G1 0 2"/>
                <a:gd name="G6" fmla="*/ 21600 21600 607"/>
                <a:gd name="G7" fmla="*/ G6 1 2"/>
                <a:gd name="G8" fmla="+- 21600 0 G7"/>
                <a:gd name="G9" fmla="*/ 21600 1 2"/>
                <a:gd name="G10" fmla="+- 607 0 G9"/>
                <a:gd name="G11" fmla="?: G10 G8 0"/>
                <a:gd name="G12" fmla="?: G10 G7 21600"/>
                <a:gd name="T0" fmla="*/ 21296 w 21600"/>
                <a:gd name="T1" fmla="*/ 10800 h 21600"/>
                <a:gd name="T2" fmla="*/ 10800 w 21600"/>
                <a:gd name="T3" fmla="*/ 21600 h 21600"/>
                <a:gd name="T4" fmla="*/ 304 w 21600"/>
                <a:gd name="T5" fmla="*/ 10800 h 21600"/>
                <a:gd name="T6" fmla="*/ 10800 w 21600"/>
                <a:gd name="T7" fmla="*/ 0 h 21600"/>
                <a:gd name="T8" fmla="*/ 2104 w 21600"/>
                <a:gd name="T9" fmla="*/ 2104 h 21600"/>
                <a:gd name="T10" fmla="*/ 19496 w 21600"/>
                <a:gd name="T11" fmla="*/ 1949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>
              <a:lvl1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defRPr/>
              </a:pPr>
              <a:endParaRPr kumimoji="1" lang="en-US" altLang="en-US" sz="1800" b="0">
                <a:solidFill>
                  <a:srgbClr val="2F1311"/>
                </a:solidFill>
              </a:endParaRPr>
            </a:p>
          </p:txBody>
        </p:sp>
      </p:grpSp>
      <p:sp>
        <p:nvSpPr>
          <p:cNvPr id="3075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076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34555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 b="0" smtClean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 defTabSz="914400">
              <a:defRPr/>
            </a:pPr>
            <a:endParaRPr lang="en-US" altLang="en-US">
              <a:solidFill>
                <a:srgbClr val="2F1311"/>
              </a:solidFill>
            </a:endParaRPr>
          </a:p>
        </p:txBody>
      </p:sp>
      <p:sp>
        <p:nvSpPr>
          <p:cNvPr id="234556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0">
                <a:solidFill>
                  <a:schemeClr val="tx1"/>
                </a:solidFill>
              </a:defRPr>
            </a:lvl1pPr>
          </a:lstStyle>
          <a:p>
            <a:pPr defTabSz="914400"/>
            <a:r>
              <a:rPr lang="de-DE">
                <a:solidFill>
                  <a:srgbClr val="2F1311"/>
                </a:solidFill>
              </a:rPr>
              <a:t>Botschaft angekommen? Tipps, Tricks und Hintergründiges zur Vortragsgestaltung</a:t>
            </a:r>
          </a:p>
        </p:txBody>
      </p:sp>
      <p:sp>
        <p:nvSpPr>
          <p:cNvPr id="234557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0">
                <a:solidFill>
                  <a:schemeClr val="tx1"/>
                </a:solidFill>
              </a:defRPr>
            </a:lvl1pPr>
          </a:lstStyle>
          <a:p>
            <a:pPr defTabSz="914400"/>
            <a:fld id="{0293AD88-736F-E64D-BBDF-85F17AE7476A}" type="slidenum">
              <a:rPr lang="de-DE" smtClean="0">
                <a:solidFill>
                  <a:srgbClr val="2F1311"/>
                </a:solidFill>
              </a:rPr>
              <a:pPr defTabSz="914400"/>
              <a:t>‹Nr.›</a:t>
            </a:fld>
            <a:endParaRPr lang="de-DE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340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anose="020B0600070205080204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8" charset="0"/>
          <a:ea typeface="ＭＳ Ｐゴシック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8" charset="0"/>
          <a:ea typeface="ＭＳ Ｐゴシック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8" charset="0"/>
          <a:ea typeface="ＭＳ Ｐゴシック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8" charset="0"/>
          <a:ea typeface="ＭＳ Ｐゴシック" panose="020B0600070205080204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>
          <a:solidFill>
            <a:schemeClr val="tx1"/>
          </a:solidFill>
          <a:latin typeface="+mn-lt"/>
          <a:ea typeface="ＭＳ Ｐゴシック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de-DE" sz="2400" dirty="0"/>
              <a:t>Konzepte von Betriebssystem-Komponenten</a:t>
            </a:r>
            <a:br>
              <a:rPr lang="de-DE" sz="2400" dirty="0"/>
            </a:br>
            <a:br>
              <a:rPr lang="de-DE" sz="1800" dirty="0"/>
            </a:br>
            <a:r>
              <a:rPr lang="de-DE" sz="2000" dirty="0"/>
              <a:t>Botschaft angekommen?</a:t>
            </a:r>
            <a:br>
              <a:rPr lang="de-DE" sz="2400" dirty="0"/>
            </a:br>
            <a:r>
              <a:rPr lang="de-DE" sz="1600" dirty="0">
                <a:latin typeface="Helvetica Neue Light"/>
                <a:cs typeface="Helvetica Neue Light"/>
              </a:rPr>
              <a:t>Tipps, Tricks und Hintergründiges zur Vortragsgestaltung</a:t>
            </a:r>
            <a:endParaRPr lang="de-DE" sz="2400" dirty="0">
              <a:latin typeface="Helvetica Neue Light"/>
              <a:cs typeface="Helvetica Neue Light"/>
            </a:endParaRP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20.November 2020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Lehrstuhl für Informatik 12 – Arbeitsgruppe Systemsoftware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556440" y="6519446"/>
            <a:ext cx="6031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Helvetica Neue Light"/>
                <a:cs typeface="Helvetica Neue Light"/>
              </a:rPr>
              <a:t>Originalversion: © 2009, Daniel Lohmann, FAU Erlangen-Nürnberg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92084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55"/>
    </mc:Choice>
    <mc:Fallback xmlns="">
      <p:transition xmlns:p14="http://schemas.microsoft.com/office/powerpoint/2010/main" spd="slow" advTm="1995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ea typeface="ＭＳ Ｐゴシック" charset="0"/>
              </a:rPr>
              <a:t>Struktureller Aufbau eines Vortrags</a:t>
            </a:r>
          </a:p>
        </p:txBody>
      </p:sp>
      <p:sp>
        <p:nvSpPr>
          <p:cNvPr id="18435" name="Fußzeilenplatzhalt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400" dirty="0">
                <a:solidFill>
                  <a:srgbClr val="006699"/>
                </a:solidFill>
                <a:latin typeface="Helvetica Neue"/>
                <a:cs typeface="Helvetica Neue"/>
              </a:rPr>
              <a:t>Botschaft angekommen? Tipps, Tricks und Hintergründiges zur Vortragsgestaltung</a:t>
            </a:r>
          </a:p>
        </p:txBody>
      </p:sp>
      <p:sp>
        <p:nvSpPr>
          <p:cNvPr id="18434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7169126-187F-A74E-AE89-982071BD53DC}" type="slidenum">
              <a:rPr lang="de-DE" sz="1600">
                <a:solidFill>
                  <a:srgbClr val="A50021"/>
                </a:solidFill>
                <a:latin typeface="Helvetica Neue"/>
                <a:cs typeface="Helvetica Neue"/>
              </a:rPr>
              <a:pPr/>
              <a:t>10</a:t>
            </a:fld>
            <a:endParaRPr lang="de-DE" sz="1600">
              <a:solidFill>
                <a:srgbClr val="A50021"/>
              </a:solidFill>
              <a:latin typeface="Helvetica Neue"/>
              <a:cs typeface="Helvetica Neue"/>
            </a:endParaRPr>
          </a:p>
        </p:txBody>
      </p:sp>
      <p:sp>
        <p:nvSpPr>
          <p:cNvPr id="18437" name="Text Box 4"/>
          <p:cNvSpPr txBox="1">
            <a:spLocks noChangeArrowheads="1"/>
          </p:cNvSpPr>
          <p:nvPr/>
        </p:nvSpPr>
        <p:spPr bwMode="auto">
          <a:xfrm>
            <a:off x="2411413" y="1846263"/>
            <a:ext cx="1800225" cy="460375"/>
          </a:xfrm>
          <a:prstGeom prst="rect">
            <a:avLst/>
          </a:prstGeom>
          <a:solidFill>
            <a:srgbClr val="FFFF99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 b="0">
                <a:latin typeface="Helvetica Neue"/>
                <a:cs typeface="Helvetica Neue"/>
              </a:rPr>
              <a:t>Einleitung</a:t>
            </a:r>
          </a:p>
        </p:txBody>
      </p:sp>
      <p:sp>
        <p:nvSpPr>
          <p:cNvPr id="18438" name="Text Box 8"/>
          <p:cNvSpPr txBox="1">
            <a:spLocks noChangeArrowheads="1"/>
          </p:cNvSpPr>
          <p:nvPr/>
        </p:nvSpPr>
        <p:spPr bwMode="auto">
          <a:xfrm>
            <a:off x="2411413" y="1846263"/>
            <a:ext cx="1871662" cy="503237"/>
          </a:xfrm>
          <a:prstGeom prst="rect">
            <a:avLst/>
          </a:prstGeom>
          <a:solidFill>
            <a:srgbClr val="FF99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 sz="2600" b="0">
                <a:latin typeface="Helvetica Neue"/>
                <a:cs typeface="Helvetica Neue"/>
              </a:rPr>
              <a:t>Einleitung</a:t>
            </a:r>
          </a:p>
        </p:txBody>
      </p:sp>
      <p:sp>
        <p:nvSpPr>
          <p:cNvPr id="18439" name="Text Box 9"/>
          <p:cNvSpPr txBox="1">
            <a:spLocks noChangeArrowheads="1"/>
          </p:cNvSpPr>
          <p:nvPr/>
        </p:nvSpPr>
        <p:spPr bwMode="auto">
          <a:xfrm>
            <a:off x="2411413" y="3070225"/>
            <a:ext cx="1871662" cy="503238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 sz="2600" b="0">
                <a:latin typeface="Helvetica Neue"/>
                <a:cs typeface="Helvetica Neue"/>
              </a:rPr>
              <a:t>Hauptteil</a:t>
            </a:r>
          </a:p>
        </p:txBody>
      </p:sp>
      <p:sp>
        <p:nvSpPr>
          <p:cNvPr id="18440" name="Text Box 10"/>
          <p:cNvSpPr txBox="1">
            <a:spLocks noChangeArrowheads="1"/>
          </p:cNvSpPr>
          <p:nvPr/>
        </p:nvSpPr>
        <p:spPr bwMode="auto">
          <a:xfrm>
            <a:off x="2411413" y="4292600"/>
            <a:ext cx="1871662" cy="503238"/>
          </a:xfrm>
          <a:prstGeom prst="rect">
            <a:avLst/>
          </a:prstGeom>
          <a:solidFill>
            <a:srgbClr val="99CC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 sz="2600" b="0">
                <a:latin typeface="Helvetica Neue"/>
                <a:cs typeface="Helvetica Neue"/>
              </a:rPr>
              <a:t>Abschluss</a:t>
            </a:r>
          </a:p>
        </p:txBody>
      </p:sp>
      <p:sp>
        <p:nvSpPr>
          <p:cNvPr id="18441" name="Text Box 11"/>
          <p:cNvSpPr txBox="1">
            <a:spLocks noChangeArrowheads="1"/>
          </p:cNvSpPr>
          <p:nvPr/>
        </p:nvSpPr>
        <p:spPr bwMode="auto">
          <a:xfrm>
            <a:off x="2411413" y="5518150"/>
            <a:ext cx="1871662" cy="503238"/>
          </a:xfrm>
          <a:prstGeom prst="rect">
            <a:avLst/>
          </a:prstGeom>
          <a:solidFill>
            <a:srgbClr val="C0C0C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 sz="2600" b="0">
                <a:latin typeface="Helvetica Neue"/>
                <a:cs typeface="Helvetica Neue"/>
              </a:rPr>
              <a:t>Diskussion</a:t>
            </a:r>
          </a:p>
        </p:txBody>
      </p:sp>
      <p:sp>
        <p:nvSpPr>
          <p:cNvPr id="18442" name="Line 12"/>
          <p:cNvSpPr>
            <a:spLocks noChangeShapeType="1"/>
          </p:cNvSpPr>
          <p:nvPr/>
        </p:nvSpPr>
        <p:spPr bwMode="auto">
          <a:xfrm>
            <a:off x="2195513" y="5157788"/>
            <a:ext cx="4248150" cy="0"/>
          </a:xfrm>
          <a:prstGeom prst="line">
            <a:avLst/>
          </a:prstGeom>
          <a:noFill/>
          <a:ln w="25400">
            <a:solidFill>
              <a:srgbClr val="C0C0C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endParaRPr lang="de-DE">
              <a:latin typeface="Helvetica Neue"/>
              <a:cs typeface="Helvetica Neue"/>
            </a:endParaRPr>
          </a:p>
        </p:txBody>
      </p:sp>
      <p:sp>
        <p:nvSpPr>
          <p:cNvPr id="18443" name="Line 14"/>
          <p:cNvSpPr>
            <a:spLocks noChangeShapeType="1"/>
          </p:cNvSpPr>
          <p:nvPr/>
        </p:nvSpPr>
        <p:spPr bwMode="auto">
          <a:xfrm>
            <a:off x="3348038" y="2349500"/>
            <a:ext cx="0" cy="720725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endParaRPr lang="de-DE">
              <a:latin typeface="Helvetica Neue"/>
              <a:cs typeface="Helvetica Neue"/>
            </a:endParaRPr>
          </a:p>
        </p:txBody>
      </p:sp>
      <p:sp>
        <p:nvSpPr>
          <p:cNvPr id="18444" name="Line 15"/>
          <p:cNvSpPr>
            <a:spLocks noChangeShapeType="1"/>
          </p:cNvSpPr>
          <p:nvPr/>
        </p:nvSpPr>
        <p:spPr bwMode="auto">
          <a:xfrm>
            <a:off x="3348038" y="3573463"/>
            <a:ext cx="0" cy="720725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endParaRPr lang="de-DE">
              <a:latin typeface="Helvetica Neue"/>
              <a:cs typeface="Helvetica Neue"/>
            </a:endParaRPr>
          </a:p>
        </p:txBody>
      </p:sp>
      <p:sp>
        <p:nvSpPr>
          <p:cNvPr id="18445" name="Line 17"/>
          <p:cNvSpPr>
            <a:spLocks noChangeShapeType="1"/>
          </p:cNvSpPr>
          <p:nvPr/>
        </p:nvSpPr>
        <p:spPr bwMode="auto">
          <a:xfrm>
            <a:off x="3348038" y="4797425"/>
            <a:ext cx="0" cy="720725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endParaRPr lang="de-DE">
              <a:latin typeface="Helvetica Neue"/>
              <a:cs typeface="Helvetica Neue"/>
            </a:endParaRPr>
          </a:p>
        </p:txBody>
      </p:sp>
      <p:sp>
        <p:nvSpPr>
          <p:cNvPr id="18446" name="Text Box 20"/>
          <p:cNvSpPr txBox="1">
            <a:spLocks noChangeArrowheads="1"/>
          </p:cNvSpPr>
          <p:nvPr/>
        </p:nvSpPr>
        <p:spPr bwMode="auto">
          <a:xfrm>
            <a:off x="5408393" y="1773238"/>
            <a:ext cx="105136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 sz="3200">
                <a:latin typeface="Helvetica Neue"/>
                <a:cs typeface="Helvetica Neue"/>
              </a:rPr>
              <a:t>10%</a:t>
            </a:r>
          </a:p>
        </p:txBody>
      </p:sp>
      <p:sp>
        <p:nvSpPr>
          <p:cNvPr id="18447" name="Text Box 21"/>
          <p:cNvSpPr txBox="1">
            <a:spLocks noChangeArrowheads="1"/>
          </p:cNvSpPr>
          <p:nvPr/>
        </p:nvSpPr>
        <p:spPr bwMode="auto">
          <a:xfrm>
            <a:off x="5408393" y="2997200"/>
            <a:ext cx="105136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 sz="3200">
                <a:latin typeface="Helvetica Neue"/>
                <a:cs typeface="Helvetica Neue"/>
              </a:rPr>
              <a:t>60%</a:t>
            </a:r>
          </a:p>
        </p:txBody>
      </p:sp>
      <p:sp>
        <p:nvSpPr>
          <p:cNvPr id="18448" name="Text Box 22"/>
          <p:cNvSpPr txBox="1">
            <a:spLocks noChangeArrowheads="1"/>
          </p:cNvSpPr>
          <p:nvPr/>
        </p:nvSpPr>
        <p:spPr bwMode="auto">
          <a:xfrm>
            <a:off x="5408393" y="4221163"/>
            <a:ext cx="105136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 sz="3200">
                <a:latin typeface="Helvetica Neue"/>
                <a:cs typeface="Helvetica Neue"/>
              </a:rPr>
              <a:t>10%</a:t>
            </a:r>
          </a:p>
        </p:txBody>
      </p:sp>
      <p:sp>
        <p:nvSpPr>
          <p:cNvPr id="18449" name="Text Box 23"/>
          <p:cNvSpPr txBox="1">
            <a:spLocks noChangeArrowheads="1"/>
          </p:cNvSpPr>
          <p:nvPr/>
        </p:nvSpPr>
        <p:spPr bwMode="auto">
          <a:xfrm>
            <a:off x="5302250" y="5445125"/>
            <a:ext cx="1266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 sz="3200">
                <a:latin typeface="Helvetica Neue"/>
                <a:cs typeface="Helvetica Neue"/>
              </a:rPr>
              <a:t>(20%)</a:t>
            </a:r>
          </a:p>
        </p:txBody>
      </p:sp>
      <p:sp>
        <p:nvSpPr>
          <p:cNvPr id="18450" name="Text Box 24"/>
          <p:cNvSpPr txBox="1">
            <a:spLocks noChangeArrowheads="1"/>
          </p:cNvSpPr>
          <p:nvPr/>
        </p:nvSpPr>
        <p:spPr bwMode="auto">
          <a:xfrm>
            <a:off x="2572202" y="1052513"/>
            <a:ext cx="132465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 sz="3200" dirty="0">
                <a:solidFill>
                  <a:srgbClr val="006699"/>
                </a:solidFill>
                <a:latin typeface="Helvetica Neue"/>
                <a:cs typeface="Helvetica Neue"/>
              </a:rPr>
              <a:t>Phase</a:t>
            </a:r>
          </a:p>
        </p:txBody>
      </p:sp>
      <p:sp>
        <p:nvSpPr>
          <p:cNvPr id="18451" name="Text Box 25"/>
          <p:cNvSpPr txBox="1">
            <a:spLocks noChangeArrowheads="1"/>
          </p:cNvSpPr>
          <p:nvPr/>
        </p:nvSpPr>
        <p:spPr bwMode="auto">
          <a:xfrm>
            <a:off x="5435600" y="1052513"/>
            <a:ext cx="9048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 sz="3200">
                <a:solidFill>
                  <a:srgbClr val="006699"/>
                </a:solidFill>
                <a:latin typeface="Helvetica Neue"/>
                <a:cs typeface="Helvetica Neue"/>
              </a:rPr>
              <a:t>Zeit</a:t>
            </a:r>
          </a:p>
        </p:txBody>
      </p:sp>
    </p:spTree>
    <p:extLst>
      <p:ext uri="{BB962C8B-B14F-4D97-AF65-F5344CB8AC3E}">
        <p14:creationId xmlns:p14="http://schemas.microsoft.com/office/powerpoint/2010/main" val="3077670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ea typeface="ＭＳ Ｐゴシック" charset="0"/>
              </a:rPr>
              <a:t>Die Einleitungsphase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sz="2400" dirty="0">
              <a:latin typeface="Helvetica Neue"/>
              <a:ea typeface="ＭＳ Ｐゴシック" charset="0"/>
              <a:cs typeface="Helvetica Neue"/>
            </a:endParaRPr>
          </a:p>
          <a:p>
            <a:pPr eaLnBrk="1" hangingPunct="1"/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Vorstellung (Titelfolie)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Begrüßung der Zuhörer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Vorstellung des Dozenten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Vorstellung des Themas</a:t>
            </a:r>
          </a:p>
          <a:p>
            <a:pPr eaLnBrk="1" hangingPunct="1">
              <a:lnSpc>
                <a:spcPct val="20000"/>
              </a:lnSpc>
            </a:pPr>
            <a:endParaRPr lang="de-DE" sz="2400" dirty="0">
              <a:latin typeface="Helvetica Neue"/>
              <a:ea typeface="ＭＳ Ｐゴシック" charset="0"/>
              <a:cs typeface="Helvetica Neue"/>
            </a:endParaRPr>
          </a:p>
          <a:p>
            <a:pPr eaLnBrk="1" hangingPunct="1"/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Motivation (1-3 Folien)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Interesse wecken!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Problem verdeutlichen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Gut geeignet: Herausfordernde Frage oder Feststellung</a:t>
            </a:r>
          </a:p>
          <a:p>
            <a:pPr eaLnBrk="1" hangingPunct="1">
              <a:lnSpc>
                <a:spcPct val="20000"/>
              </a:lnSpc>
            </a:pPr>
            <a:endParaRPr lang="de-DE" sz="2400" dirty="0">
              <a:latin typeface="Helvetica Neue"/>
              <a:ea typeface="ＭＳ Ｐゴシック" charset="0"/>
              <a:cs typeface="Helvetica Neue"/>
            </a:endParaRPr>
          </a:p>
          <a:p>
            <a:pPr eaLnBrk="1" hangingPunct="1"/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Gliederung des Vortrags (1 Folie)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Was wird den Zuhörern erzählt?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Wie lange wird das dauern?</a:t>
            </a:r>
          </a:p>
          <a:p>
            <a:pPr eaLnBrk="1" hangingPunct="1"/>
            <a:endParaRPr lang="de-DE" sz="2400" dirty="0">
              <a:latin typeface="Helvetica Neue"/>
              <a:ea typeface="ＭＳ Ｐゴシック" charset="0"/>
              <a:cs typeface="Helvetica Neue"/>
            </a:endParaRPr>
          </a:p>
        </p:txBody>
      </p:sp>
      <p:sp>
        <p:nvSpPr>
          <p:cNvPr id="19459" name="Fußzeilenplatzhalt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400" dirty="0">
                <a:solidFill>
                  <a:srgbClr val="006699"/>
                </a:solidFill>
                <a:latin typeface="Helvetica Neue"/>
                <a:cs typeface="Helvetica Neue"/>
              </a:rPr>
              <a:t>Botschaft angekommen? Tipps, Tricks und Hintergründiges zur Vortragsgestaltung</a:t>
            </a:r>
          </a:p>
        </p:txBody>
      </p:sp>
      <p:sp>
        <p:nvSpPr>
          <p:cNvPr id="19458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81DE171-3FD8-6645-B75F-3306BDC836FD}" type="slidenum">
              <a:rPr lang="de-DE" sz="1600">
                <a:solidFill>
                  <a:srgbClr val="A50021"/>
                </a:solidFill>
                <a:latin typeface="Helvetica Neue"/>
                <a:cs typeface="Helvetica Neue"/>
              </a:rPr>
              <a:pPr/>
              <a:t>11</a:t>
            </a:fld>
            <a:endParaRPr lang="de-DE" sz="1600">
              <a:solidFill>
                <a:srgbClr val="A50021"/>
              </a:solidFill>
              <a:latin typeface="Helvetica Neue"/>
              <a:cs typeface="Helvetica Neue"/>
            </a:endParaRPr>
          </a:p>
        </p:txBody>
      </p:sp>
      <p:pic>
        <p:nvPicPr>
          <p:cNvPr id="1946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268413"/>
            <a:ext cx="1106487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Rectangle 13"/>
          <p:cNvSpPr>
            <a:spLocks noChangeArrowheads="1"/>
          </p:cNvSpPr>
          <p:nvPr/>
        </p:nvSpPr>
        <p:spPr bwMode="auto">
          <a:xfrm>
            <a:off x="7596188" y="1989138"/>
            <a:ext cx="1296987" cy="1944687"/>
          </a:xfrm>
          <a:prstGeom prst="rect">
            <a:avLst/>
          </a:prstGeom>
          <a:solidFill>
            <a:schemeClr val="bg1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en-US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72722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ea typeface="ＭＳ Ｐゴシック" charset="0"/>
              </a:rPr>
              <a:t>Der Hauptteil</a:t>
            </a:r>
          </a:p>
        </p:txBody>
      </p:sp>
      <p:sp>
        <p:nvSpPr>
          <p:cNvPr id="2048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975" indent="0" eaLnBrk="1" hangingPunct="1">
              <a:buNone/>
            </a:pPr>
            <a:endParaRPr lang="de-DE" sz="2400" dirty="0">
              <a:latin typeface="Helvetica Neue"/>
              <a:ea typeface="ＭＳ Ｐゴシック" charset="0"/>
              <a:cs typeface="Helvetica Neue"/>
            </a:endParaRPr>
          </a:p>
          <a:p>
            <a:pPr eaLnBrk="1" hangingPunct="1"/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Vermittlung des eigentlichen Inhalts (x Folien)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Vom Problem zur Lösung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Vom Überblick zu den Details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Anhand von Beispielen vorgehen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Immer wieder den </a:t>
            </a:r>
            <a:r>
              <a:rPr lang="de-DE" sz="2000" b="1" dirty="0">
                <a:solidFill>
                  <a:srgbClr val="A50021"/>
                </a:solidFill>
                <a:latin typeface="Helvetica Neue"/>
                <a:ea typeface="ＭＳ Ｐゴシック" charset="0"/>
                <a:cs typeface="Helvetica Neue"/>
              </a:rPr>
              <a:t>roten Faden </a:t>
            </a:r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verdeutlichen</a:t>
            </a:r>
          </a:p>
          <a:p>
            <a:pPr lvl="1" eaLnBrk="1" hangingPunct="1"/>
            <a:endParaRPr lang="de-DE" sz="2000" dirty="0">
              <a:latin typeface="Helvetica Neue"/>
              <a:ea typeface="ＭＳ Ｐゴシック" charset="0"/>
              <a:cs typeface="Helvetica Neue"/>
            </a:endParaRPr>
          </a:p>
          <a:p>
            <a:pPr eaLnBrk="1" hangingPunct="1">
              <a:lnSpc>
                <a:spcPct val="20000"/>
              </a:lnSpc>
            </a:pPr>
            <a:endParaRPr lang="de-DE" sz="2400" dirty="0">
              <a:latin typeface="Helvetica Neue"/>
              <a:ea typeface="ＭＳ Ｐゴシック" charset="0"/>
              <a:cs typeface="Helvetica Neue"/>
            </a:endParaRPr>
          </a:p>
          <a:p>
            <a:pPr eaLnBrk="1" hangingPunct="1"/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Nicht zu viele (</a:t>
            </a:r>
            <a:r>
              <a:rPr lang="de-DE" sz="2400" b="1" dirty="0">
                <a:solidFill>
                  <a:srgbClr val="A50021"/>
                </a:solidFill>
                <a:latin typeface="Helvetica Neue"/>
                <a:ea typeface="ＭＳ Ｐゴシック" charset="0"/>
                <a:cs typeface="Helvetica Neue"/>
              </a:rPr>
              <a:t>Text-</a:t>
            </a:r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)Folien verwenden!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Je nach Vortragsstil etwa 2-3 Minuten pro Folie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Gegebenenfalls Details überspringen</a:t>
            </a:r>
          </a:p>
          <a:p>
            <a:pPr lvl="1" eaLnBrk="1" hangingPunct="1"/>
            <a:endParaRPr lang="de-DE" sz="2000" dirty="0">
              <a:latin typeface="Helvetica Neue"/>
              <a:ea typeface="ＭＳ Ｐゴシック" charset="0"/>
              <a:cs typeface="Helvetica Neue"/>
            </a:endParaRPr>
          </a:p>
          <a:p>
            <a:pPr eaLnBrk="1" hangingPunct="1">
              <a:lnSpc>
                <a:spcPct val="20000"/>
              </a:lnSpc>
            </a:pPr>
            <a:endParaRPr lang="de-DE" sz="2400" dirty="0">
              <a:latin typeface="Helvetica Neue"/>
              <a:ea typeface="ＭＳ Ｐゴシック" charset="0"/>
              <a:cs typeface="Helvetica Neue"/>
            </a:endParaRPr>
          </a:p>
        </p:txBody>
      </p:sp>
      <p:sp>
        <p:nvSpPr>
          <p:cNvPr id="20483" name="Fußzeilenplatzhalt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400" dirty="0">
                <a:solidFill>
                  <a:srgbClr val="006699"/>
                </a:solidFill>
                <a:latin typeface="Helvetica Neue"/>
                <a:cs typeface="Helvetica Neue"/>
              </a:rPr>
              <a:t>Botschaft angekommen? Tipps, Tricks und Hintergründiges zur Vortragsgestaltung</a:t>
            </a:r>
          </a:p>
        </p:txBody>
      </p:sp>
      <p:sp>
        <p:nvSpPr>
          <p:cNvPr id="20482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77CA1FB-7A05-1444-9D13-2994235FA7DD}" type="slidenum">
              <a:rPr lang="de-DE" sz="1600">
                <a:solidFill>
                  <a:srgbClr val="A50021"/>
                </a:solidFill>
                <a:latin typeface="Helvetica Neue"/>
                <a:cs typeface="Helvetica Neue"/>
              </a:rPr>
              <a:pPr/>
              <a:t>12</a:t>
            </a:fld>
            <a:endParaRPr lang="de-DE" sz="1600">
              <a:solidFill>
                <a:srgbClr val="A50021"/>
              </a:solidFill>
              <a:latin typeface="Helvetica Neue"/>
              <a:cs typeface="Helvetica Neue"/>
            </a:endParaRPr>
          </a:p>
        </p:txBody>
      </p:sp>
      <p:pic>
        <p:nvPicPr>
          <p:cNvPr id="204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268413"/>
            <a:ext cx="1106487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5"/>
          <p:cNvSpPr>
            <a:spLocks noChangeArrowheads="1"/>
          </p:cNvSpPr>
          <p:nvPr/>
        </p:nvSpPr>
        <p:spPr bwMode="auto">
          <a:xfrm>
            <a:off x="7596188" y="2689225"/>
            <a:ext cx="1296987" cy="1244600"/>
          </a:xfrm>
          <a:prstGeom prst="rect">
            <a:avLst/>
          </a:prstGeom>
          <a:solidFill>
            <a:schemeClr val="bg1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en-US"/>
          </a:p>
        </p:txBody>
      </p:sp>
      <p:sp>
        <p:nvSpPr>
          <p:cNvPr id="20488" name="Rectangle 6"/>
          <p:cNvSpPr>
            <a:spLocks noChangeArrowheads="1"/>
          </p:cNvSpPr>
          <p:nvPr/>
        </p:nvSpPr>
        <p:spPr bwMode="auto">
          <a:xfrm>
            <a:off x="7451725" y="1125538"/>
            <a:ext cx="1296988" cy="849312"/>
          </a:xfrm>
          <a:prstGeom prst="rect">
            <a:avLst/>
          </a:prstGeom>
          <a:solidFill>
            <a:schemeClr val="bg1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807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ea typeface="ＭＳ Ｐゴシック" charset="0"/>
              </a:rPr>
              <a:t>Der Abschluss</a:t>
            </a:r>
          </a:p>
        </p:txBody>
      </p:sp>
      <p:sp>
        <p:nvSpPr>
          <p:cNvPr id="21509" name="Rectangle 3"/>
          <p:cNvSpPr>
            <a:spLocks noGrp="1" noChangeArrowheads="1"/>
          </p:cNvSpPr>
          <p:nvPr>
            <p:ph idx="1"/>
          </p:nvPr>
        </p:nvSpPr>
        <p:spPr>
          <a:xfrm>
            <a:off x="668218" y="966838"/>
            <a:ext cx="8177092" cy="5441900"/>
          </a:xfrm>
        </p:spPr>
        <p:txBody>
          <a:bodyPr/>
          <a:lstStyle/>
          <a:p>
            <a:pPr eaLnBrk="1" hangingPunct="1"/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Abrunden des Inhalts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Bewertung, eigene Erfahrungen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Abschließende Bemerkungen </a:t>
            </a:r>
            <a:br>
              <a:rPr lang="de-DE" sz="2000" dirty="0">
                <a:latin typeface="Helvetica Neue"/>
                <a:ea typeface="ＭＳ Ｐゴシック" charset="0"/>
                <a:cs typeface="Helvetica Neue"/>
              </a:rPr>
            </a:br>
            <a:endParaRPr lang="de-DE" sz="2000" dirty="0">
              <a:latin typeface="Helvetica Neue"/>
              <a:ea typeface="ＭＳ Ｐゴシック" charset="0"/>
              <a:cs typeface="Helvetica Neue"/>
            </a:endParaRPr>
          </a:p>
          <a:p>
            <a:pPr eaLnBrk="1" hangingPunct="1"/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Zusammenfassung und Ausblick (1-2 Folien)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Wichtigste Kernaussagen zusammenfassen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Eventuell: Ausblick auf zukünftige Arbeiten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Eventuell: Weiterführende Literatur</a:t>
            </a:r>
            <a:br>
              <a:rPr lang="de-DE" sz="2000" dirty="0">
                <a:latin typeface="Helvetica Neue"/>
                <a:ea typeface="ＭＳ Ｐゴシック" charset="0"/>
                <a:cs typeface="Helvetica Neue"/>
              </a:rPr>
            </a:br>
            <a:endParaRPr lang="de-DE" sz="2000" dirty="0">
              <a:latin typeface="Helvetica Neue"/>
              <a:ea typeface="ＭＳ Ｐゴシック" charset="0"/>
              <a:cs typeface="Helvetica Neue"/>
            </a:endParaRPr>
          </a:p>
          <a:p>
            <a:pPr eaLnBrk="1" hangingPunct="1"/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Optional: Überleitung zur Diskussion (Abschlussfolie)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Zuhörern danken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Zu Fragen auffordern</a:t>
            </a:r>
          </a:p>
          <a:p>
            <a:pPr lvl="1" eaLnBrk="1" hangingPunct="1"/>
            <a:endParaRPr lang="de-DE" sz="2000" dirty="0">
              <a:latin typeface="Helvetica Neue"/>
              <a:ea typeface="ＭＳ Ｐゴシック" charset="0"/>
              <a:cs typeface="Helvetica Neue"/>
            </a:endParaRPr>
          </a:p>
          <a:p>
            <a:pPr eaLnBrk="1" hangingPunct="1">
              <a:lnSpc>
                <a:spcPct val="20000"/>
              </a:lnSpc>
            </a:pPr>
            <a:endParaRPr lang="de-DE" sz="2400" dirty="0">
              <a:latin typeface="Helvetica Neue"/>
              <a:ea typeface="ＭＳ Ｐゴシック" charset="0"/>
              <a:cs typeface="Helvetica Neue"/>
            </a:endParaRPr>
          </a:p>
        </p:txBody>
      </p:sp>
      <p:sp>
        <p:nvSpPr>
          <p:cNvPr id="21507" name="Fußzeilenplatzhalt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400">
                <a:solidFill>
                  <a:srgbClr val="006699"/>
                </a:solidFill>
                <a:latin typeface="Helvetica Neue"/>
                <a:cs typeface="Helvetica Neue"/>
              </a:rPr>
              <a:t>Botschaft angekommen? Tipps, Tricks und Hintergründiges zur Vortragsgestaltung</a:t>
            </a:r>
          </a:p>
        </p:txBody>
      </p:sp>
      <p:sp>
        <p:nvSpPr>
          <p:cNvPr id="21506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E407ED9-2F2E-954D-9A15-D81665C78C1D}" type="slidenum">
              <a:rPr lang="de-DE" sz="1600">
                <a:solidFill>
                  <a:srgbClr val="A50021"/>
                </a:solidFill>
                <a:latin typeface="Helvetica Neue"/>
                <a:cs typeface="Helvetica Neue"/>
              </a:rPr>
              <a:pPr/>
              <a:t>13</a:t>
            </a:fld>
            <a:endParaRPr lang="de-DE" sz="1600">
              <a:solidFill>
                <a:srgbClr val="A50021"/>
              </a:solidFill>
              <a:latin typeface="Helvetica Neue"/>
              <a:cs typeface="Helvetica Neue"/>
            </a:endParaRPr>
          </a:p>
        </p:txBody>
      </p:sp>
      <p:pic>
        <p:nvPicPr>
          <p:cNvPr id="215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268413"/>
            <a:ext cx="1106487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Rectangle 5"/>
          <p:cNvSpPr>
            <a:spLocks noChangeArrowheads="1"/>
          </p:cNvSpPr>
          <p:nvPr/>
        </p:nvSpPr>
        <p:spPr bwMode="auto">
          <a:xfrm>
            <a:off x="7596188" y="3413125"/>
            <a:ext cx="1296987" cy="520700"/>
          </a:xfrm>
          <a:prstGeom prst="rect">
            <a:avLst/>
          </a:prstGeom>
          <a:solidFill>
            <a:schemeClr val="bg1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en-US">
              <a:latin typeface="Helvetica Neue"/>
              <a:cs typeface="Helvetica Neue"/>
            </a:endParaRPr>
          </a:p>
        </p:txBody>
      </p:sp>
      <p:sp>
        <p:nvSpPr>
          <p:cNvPr id="21512" name="Rectangle 6"/>
          <p:cNvSpPr>
            <a:spLocks noChangeArrowheads="1"/>
          </p:cNvSpPr>
          <p:nvPr/>
        </p:nvSpPr>
        <p:spPr bwMode="auto">
          <a:xfrm>
            <a:off x="7451725" y="1125538"/>
            <a:ext cx="1296988" cy="1570037"/>
          </a:xfrm>
          <a:prstGeom prst="rect">
            <a:avLst/>
          </a:prstGeom>
          <a:solidFill>
            <a:schemeClr val="bg1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en-US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1297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ea typeface="ＭＳ Ｐゴシック" charset="0"/>
              </a:rPr>
              <a:t>Die Diskussion</a:t>
            </a:r>
          </a:p>
        </p:txBody>
      </p:sp>
      <p:sp>
        <p:nvSpPr>
          <p:cNvPr id="2253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sz="2400" dirty="0">
              <a:latin typeface="Helvetica Neue"/>
              <a:ea typeface="ＭＳ Ｐゴシック" charset="0"/>
              <a:cs typeface="Helvetica Neue"/>
            </a:endParaRPr>
          </a:p>
          <a:p>
            <a:pPr eaLnBrk="1" hangingPunct="1"/>
            <a:endParaRPr lang="de-DE" sz="2400" dirty="0">
              <a:latin typeface="Helvetica Neue"/>
              <a:ea typeface="ＭＳ Ｐゴシック" charset="0"/>
              <a:cs typeface="Helvetica Neue"/>
            </a:endParaRPr>
          </a:p>
          <a:p>
            <a:pPr eaLnBrk="1" hangingPunct="1"/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Klärung noch offener Fragen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Zuhörer zu Wort kommen lassen</a:t>
            </a:r>
          </a:p>
          <a:p>
            <a:pPr lvl="1" eaLnBrk="1" hangingPunct="1"/>
            <a:r>
              <a:rPr lang="de-DE" sz="2000" b="1" dirty="0">
                <a:solidFill>
                  <a:srgbClr val="A50021"/>
                </a:solidFill>
                <a:latin typeface="Helvetica Neue"/>
                <a:ea typeface="ＭＳ Ｐゴシック" charset="0"/>
                <a:cs typeface="Helvetica Neue"/>
              </a:rPr>
              <a:t>Kurze, präzise</a:t>
            </a:r>
            <a:r>
              <a:rPr lang="de-DE" sz="2000" b="1" dirty="0">
                <a:latin typeface="Helvetica Neue"/>
                <a:ea typeface="ＭＳ Ｐゴシック" charset="0"/>
                <a:cs typeface="Helvetica Neue"/>
              </a:rPr>
              <a:t> Antworten!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Diskussion nicht zur „Vortragsverlängerung“</a:t>
            </a:r>
            <a:br>
              <a:rPr lang="de-DE" sz="2000" dirty="0">
                <a:latin typeface="Helvetica Neue"/>
                <a:ea typeface="ＭＳ Ｐゴシック" charset="0"/>
                <a:cs typeface="Helvetica Neue"/>
              </a:rPr>
            </a:br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missbrauchen!</a:t>
            </a:r>
          </a:p>
          <a:p>
            <a:pPr eaLnBrk="1" hangingPunct="1"/>
            <a:endParaRPr lang="de-DE" sz="2400" dirty="0">
              <a:latin typeface="Helvetica Neue"/>
              <a:ea typeface="ＭＳ Ｐゴシック" charset="0"/>
              <a:cs typeface="Helvetica Neue"/>
            </a:endParaRPr>
          </a:p>
          <a:p>
            <a:pPr eaLnBrk="1" hangingPunct="1"/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Erfahrungsaustausch mit Zuhörern</a:t>
            </a:r>
          </a:p>
        </p:txBody>
      </p:sp>
      <p:sp>
        <p:nvSpPr>
          <p:cNvPr id="22531" name="Fußzeilenplatzhalt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400">
                <a:solidFill>
                  <a:srgbClr val="006699"/>
                </a:solidFill>
                <a:latin typeface="Helvetica Neue"/>
                <a:cs typeface="Helvetica Neue"/>
              </a:rPr>
              <a:t>Botschaft angekommen? Tipps, Tricks und Hintergründiges zur Vortragsgestaltung</a:t>
            </a:r>
          </a:p>
        </p:txBody>
      </p:sp>
      <p:sp>
        <p:nvSpPr>
          <p:cNvPr id="22530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50888EE-C7AC-004E-8C05-D621FB536256}" type="slidenum">
              <a:rPr lang="de-DE" sz="1600">
                <a:solidFill>
                  <a:srgbClr val="A50021"/>
                </a:solidFill>
                <a:latin typeface="Helvetica Neue"/>
                <a:cs typeface="Helvetica Neue"/>
              </a:rPr>
              <a:pPr/>
              <a:t>14</a:t>
            </a:fld>
            <a:endParaRPr lang="de-DE" sz="1600">
              <a:solidFill>
                <a:srgbClr val="A50021"/>
              </a:solidFill>
              <a:latin typeface="Helvetica Neue"/>
              <a:cs typeface="Helvetica Neue"/>
            </a:endParaRPr>
          </a:p>
        </p:txBody>
      </p:sp>
      <p:pic>
        <p:nvPicPr>
          <p:cNvPr id="225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268413"/>
            <a:ext cx="1106487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Rectangle 6"/>
          <p:cNvSpPr>
            <a:spLocks noChangeArrowheads="1"/>
          </p:cNvSpPr>
          <p:nvPr/>
        </p:nvSpPr>
        <p:spPr bwMode="auto">
          <a:xfrm>
            <a:off x="7451725" y="1125538"/>
            <a:ext cx="1296988" cy="2295525"/>
          </a:xfrm>
          <a:prstGeom prst="rect">
            <a:avLst/>
          </a:prstGeom>
          <a:solidFill>
            <a:schemeClr val="bg1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en-US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3364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>
                <a:latin typeface="Helvetica Neue"/>
                <a:ea typeface="ＭＳ Ｐゴシック" charset="0"/>
                <a:cs typeface="Helvetica Neue"/>
              </a:rPr>
              <a:t>Agenda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ClrTx/>
              <a:buFont typeface="Wingdings" charset="0"/>
              <a:buAutoNum type="arabicPeriod"/>
            </a:pPr>
            <a:r>
              <a:rPr lang="de-DE" b="1" dirty="0">
                <a:solidFill>
                  <a:srgbClr val="A6A6A6"/>
                </a:solidFill>
                <a:latin typeface="Helvetica Neue"/>
                <a:ea typeface="ＭＳ Ｐゴシック" charset="0"/>
                <a:cs typeface="Helvetica Neue"/>
              </a:rPr>
              <a:t>Inhaltsfindung</a:t>
            </a:r>
          </a:p>
          <a:p>
            <a:pPr marL="877888" lvl="2" indent="-342900" eaLnBrk="1" hangingPunct="1">
              <a:buClrTx/>
              <a:buFont typeface="Wingdings" charset="0"/>
              <a:buChar char="n"/>
            </a:pPr>
            <a:r>
              <a:rPr lang="de-DE" dirty="0">
                <a:solidFill>
                  <a:srgbClr val="A6A6A6"/>
                </a:solidFill>
                <a:latin typeface="Helvetica Neue"/>
                <a:ea typeface="ＭＳ Ｐゴシック" charset="0"/>
                <a:cs typeface="Helvetica Neue"/>
              </a:rPr>
              <a:t>Was will ich eigentlich vermitteln?</a:t>
            </a:r>
          </a:p>
          <a:p>
            <a:pPr marL="877888" lvl="2" indent="-342900" eaLnBrk="1" hangingPunct="1">
              <a:buClrTx/>
              <a:buFont typeface="Wingdings" charset="0"/>
              <a:buChar char="n"/>
            </a:pPr>
            <a:r>
              <a:rPr lang="de-DE" dirty="0">
                <a:solidFill>
                  <a:srgbClr val="A6A6A6"/>
                </a:solidFill>
                <a:latin typeface="Helvetica Neue"/>
                <a:ea typeface="ＭＳ Ｐゴシック" charset="0"/>
                <a:cs typeface="Helvetica Neue"/>
              </a:rPr>
              <a:t>Wer hört mir zu?</a:t>
            </a:r>
            <a:br>
              <a:rPr lang="de-DE" dirty="0">
                <a:solidFill>
                  <a:srgbClr val="A6A6A6"/>
                </a:solidFill>
                <a:latin typeface="Helvetica Neue"/>
                <a:ea typeface="ＭＳ Ｐゴシック" charset="0"/>
                <a:cs typeface="Helvetica Neue"/>
              </a:rPr>
            </a:br>
            <a:endParaRPr lang="de-DE" dirty="0">
              <a:solidFill>
                <a:srgbClr val="A6A6A6"/>
              </a:solidFill>
              <a:latin typeface="Helvetica Neue"/>
              <a:ea typeface="ＭＳ Ｐゴシック" charset="0"/>
              <a:cs typeface="Helvetica Neue"/>
            </a:endParaRPr>
          </a:p>
          <a:p>
            <a:pPr marL="457200" indent="-457200" eaLnBrk="1" hangingPunct="1">
              <a:buClrTx/>
              <a:buFont typeface="Wingdings" charset="0"/>
              <a:buAutoNum type="arabicPeriod"/>
            </a:pPr>
            <a:r>
              <a:rPr lang="de-DE" b="1" dirty="0">
                <a:solidFill>
                  <a:srgbClr val="A6A6A6"/>
                </a:solidFill>
                <a:latin typeface="Helvetica Neue"/>
                <a:ea typeface="ＭＳ Ｐゴシック" charset="0"/>
                <a:cs typeface="Helvetica Neue"/>
              </a:rPr>
              <a:t>Struktur</a:t>
            </a:r>
          </a:p>
          <a:p>
            <a:pPr marL="877888" lvl="2" indent="-342900" eaLnBrk="1" hangingPunct="1">
              <a:buClrTx/>
              <a:buFont typeface="Wingdings" charset="0"/>
              <a:buChar char="n"/>
            </a:pPr>
            <a:r>
              <a:rPr lang="de-DE" dirty="0">
                <a:solidFill>
                  <a:srgbClr val="A6A6A6"/>
                </a:solidFill>
                <a:latin typeface="Helvetica Neue"/>
                <a:ea typeface="ＭＳ Ｐゴシック" charset="0"/>
                <a:cs typeface="Helvetica Neue"/>
              </a:rPr>
              <a:t>Wie baue ich den Vortrag auf?</a:t>
            </a:r>
            <a:br>
              <a:rPr lang="de-DE" dirty="0">
                <a:solidFill>
                  <a:srgbClr val="A6A6A6"/>
                </a:solidFill>
                <a:latin typeface="Helvetica Neue"/>
                <a:ea typeface="ＭＳ Ｐゴシック" charset="0"/>
                <a:cs typeface="Helvetica Neue"/>
              </a:rPr>
            </a:br>
            <a:endParaRPr lang="de-DE" dirty="0">
              <a:solidFill>
                <a:srgbClr val="A6A6A6"/>
              </a:solidFill>
              <a:latin typeface="Helvetica Neue"/>
              <a:ea typeface="ＭＳ Ｐゴシック" charset="0"/>
              <a:cs typeface="Helvetica Neue"/>
            </a:endParaRPr>
          </a:p>
          <a:p>
            <a:pPr marL="457200" indent="-457200" eaLnBrk="1" hangingPunct="1">
              <a:buFont typeface="Wingdings" charset="0"/>
              <a:buAutoNum type="arabicPeriod"/>
            </a:pPr>
            <a:r>
              <a:rPr lang="de-DE" b="1" dirty="0">
                <a:latin typeface="Helvetica Neue"/>
                <a:ea typeface="ＭＳ Ｐゴシック" charset="0"/>
                <a:cs typeface="Helvetica Neue"/>
              </a:rPr>
              <a:t>Foliengestaltung</a:t>
            </a:r>
          </a:p>
          <a:p>
            <a:pPr marL="877888" lvl="2" indent="-342900" eaLnBrk="1" hangingPunct="1">
              <a:buFont typeface="Wingdings" charset="0"/>
              <a:buChar char="n"/>
            </a:pPr>
            <a:r>
              <a:rPr lang="de-DE" dirty="0">
                <a:latin typeface="Helvetica Neue"/>
                <a:ea typeface="ＭＳ Ｐゴシック" charset="0"/>
                <a:cs typeface="Helvetica Neue"/>
              </a:rPr>
              <a:t>Wie sehen „gute“ Folien aus?</a:t>
            </a:r>
          </a:p>
          <a:p>
            <a:pPr marL="877888" lvl="2" indent="-342900" eaLnBrk="1" hangingPunct="1">
              <a:buFont typeface="Wingdings" charset="0"/>
              <a:buChar char="n"/>
            </a:pPr>
            <a:r>
              <a:rPr lang="de-DE" dirty="0">
                <a:latin typeface="Helvetica Neue"/>
                <a:ea typeface="ＭＳ Ｐゴシック" charset="0"/>
                <a:cs typeface="Helvetica Neue"/>
              </a:rPr>
              <a:t>Wann setze ich Schriften, Farben, und Animationen ein?</a:t>
            </a:r>
            <a:br>
              <a:rPr lang="de-DE" dirty="0">
                <a:latin typeface="Helvetica Neue"/>
                <a:ea typeface="ＭＳ Ｐゴシック" charset="0"/>
                <a:cs typeface="Helvetica Neue"/>
              </a:rPr>
            </a:br>
            <a:endParaRPr lang="de-DE" dirty="0">
              <a:latin typeface="Helvetica Neue"/>
              <a:ea typeface="ＭＳ Ｐゴシック" charset="0"/>
              <a:cs typeface="Helvetica Neue"/>
            </a:endParaRPr>
          </a:p>
          <a:p>
            <a:pPr marL="457200" indent="-457200" eaLnBrk="1" hangingPunct="1">
              <a:buFont typeface="Wingdings" charset="0"/>
              <a:buAutoNum type="arabicPeriod"/>
            </a:pPr>
            <a:r>
              <a:rPr lang="de-DE" b="1" dirty="0">
                <a:latin typeface="Helvetica Neue"/>
                <a:ea typeface="ＭＳ Ｐゴシック" charset="0"/>
                <a:cs typeface="Helvetica Neue"/>
              </a:rPr>
              <a:t>Vorbereitung und Durchführung</a:t>
            </a:r>
          </a:p>
          <a:p>
            <a:pPr marL="877888" lvl="2" indent="-342900" eaLnBrk="1" hangingPunct="1">
              <a:buFont typeface="Wingdings" charset="0"/>
              <a:buChar char="n"/>
            </a:pPr>
            <a:r>
              <a:rPr lang="de-DE" dirty="0">
                <a:latin typeface="Helvetica Neue"/>
                <a:ea typeface="ＭＳ Ｐゴシック" charset="0"/>
                <a:cs typeface="Helvetica Neue"/>
              </a:rPr>
              <a:t>O Gott, ich muss einen Vortrag halten – was kann ich tun?</a:t>
            </a:r>
          </a:p>
          <a:p>
            <a:pPr marL="877888" lvl="2" indent="-342900" eaLnBrk="1" hangingPunct="1">
              <a:buFont typeface="Wingdings" charset="0"/>
              <a:buChar char="n"/>
            </a:pPr>
            <a:r>
              <a:rPr lang="de-DE" dirty="0">
                <a:latin typeface="Helvetica Neue"/>
                <a:ea typeface="ＭＳ Ｐゴシック" charset="0"/>
                <a:cs typeface="Helvetica Neue"/>
              </a:rPr>
              <a:t>Die Tücken der Technik – womit muss ich rechnen?</a:t>
            </a:r>
          </a:p>
          <a:p>
            <a:pPr marL="877888" lvl="2" indent="-342900" eaLnBrk="1" hangingPunct="1">
              <a:buFont typeface="Wingdings" charset="0"/>
              <a:buChar char="n"/>
            </a:pPr>
            <a:endParaRPr lang="de-DE" b="1" dirty="0">
              <a:latin typeface="Helvetica Neue"/>
              <a:ea typeface="ＭＳ Ｐゴシック" charset="0"/>
              <a:cs typeface="Helvetica Neue"/>
            </a:endParaRPr>
          </a:p>
          <a:p>
            <a:pPr marL="457200" indent="-457200" eaLnBrk="1" hangingPunct="1">
              <a:buFont typeface="Wingdings" charset="0"/>
              <a:buAutoNum type="arabicPeriod"/>
            </a:pPr>
            <a:endParaRPr lang="de-DE" dirty="0">
              <a:latin typeface="Helvetica Neue"/>
              <a:ea typeface="ＭＳ Ｐゴシック" charset="0"/>
              <a:cs typeface="Helvetica Neue"/>
            </a:endParaRPr>
          </a:p>
        </p:txBody>
      </p:sp>
      <p:sp>
        <p:nvSpPr>
          <p:cNvPr id="23555" name="Fußzeilenplatzhalt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400">
                <a:solidFill>
                  <a:srgbClr val="006699"/>
                </a:solidFill>
                <a:latin typeface="Helvetica Neue"/>
                <a:cs typeface="Helvetica Neue"/>
              </a:rPr>
              <a:t>Botschaft angekommen? Tipps, Tricks und Hintergründiges zur Vortragsgestaltung</a:t>
            </a:r>
          </a:p>
        </p:txBody>
      </p:sp>
      <p:sp>
        <p:nvSpPr>
          <p:cNvPr id="23554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DA5F4E-B7F7-5B44-BE29-B05D21DC6C12}" type="slidenum">
              <a:rPr lang="de-DE" sz="1600">
                <a:solidFill>
                  <a:srgbClr val="A50021"/>
                </a:solidFill>
                <a:latin typeface="Helvetica Neue"/>
                <a:cs typeface="Helvetica Neue"/>
              </a:rPr>
              <a:pPr/>
              <a:t>15</a:t>
            </a:fld>
            <a:endParaRPr lang="de-DE" sz="1600">
              <a:solidFill>
                <a:srgbClr val="A50021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82920857"/>
      </p:ext>
    </p:extLst>
  </p:cSld>
  <p:clrMapOvr>
    <a:masterClrMapping/>
  </p:clrMapOvr>
  <p:transition spd="slow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ea typeface="ＭＳ Ｐゴシック" charset="0"/>
              </a:rPr>
              <a:t>Grundsätzlicher Aufbau einer Folie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Einheitliches Layout verwenden</a:t>
            </a:r>
          </a:p>
          <a:p>
            <a:pPr lvl="1" eaLnBrk="1" hangingPunct="1">
              <a:lnSpc>
                <a:spcPct val="110000"/>
              </a:lnSpc>
            </a:pPr>
            <a:r>
              <a:rPr lang="de-DE" sz="2000" b="1" dirty="0">
                <a:solidFill>
                  <a:srgbClr val="A50021"/>
                </a:solidFill>
                <a:latin typeface="Helvetica Neue"/>
                <a:ea typeface="ＭＳ Ｐゴシック" charset="0"/>
                <a:cs typeface="Helvetica Neue"/>
              </a:rPr>
              <a:t>Aussagekräftige</a:t>
            </a:r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 Überschrift</a:t>
            </a:r>
          </a:p>
          <a:p>
            <a:pPr lvl="1" eaLnBrk="1" hangingPunct="1">
              <a:lnSpc>
                <a:spcPct val="110000"/>
              </a:lnSpc>
            </a:pPr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Fortlaufende Nummerierung</a:t>
            </a:r>
          </a:p>
          <a:p>
            <a:pPr lvl="1" eaLnBrk="1" hangingPunct="1">
              <a:lnSpc>
                <a:spcPct val="110000"/>
              </a:lnSpc>
            </a:pPr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Freie Flächen erhöhen die Übersicht</a:t>
            </a:r>
          </a:p>
          <a:p>
            <a:pPr eaLnBrk="1" hangingPunct="1">
              <a:lnSpc>
                <a:spcPct val="90000"/>
              </a:lnSpc>
            </a:pPr>
            <a:endParaRPr lang="de-DE" sz="2400" dirty="0">
              <a:latin typeface="Helvetica Neue"/>
              <a:ea typeface="ＭＳ Ｐゴシック" charset="0"/>
              <a:cs typeface="Helvetica Neue"/>
            </a:endParaRPr>
          </a:p>
          <a:p>
            <a:pPr eaLnBrk="1" hangingPunct="1">
              <a:lnSpc>
                <a:spcPct val="90000"/>
              </a:lnSpc>
            </a:pPr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Prinzip der Trennung der Belange</a:t>
            </a:r>
          </a:p>
          <a:p>
            <a:pPr lvl="1" eaLnBrk="1" hangingPunct="1">
              <a:lnSpc>
                <a:spcPct val="110000"/>
              </a:lnSpc>
            </a:pPr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Pro Folie nur einen Gedanken erörtern</a:t>
            </a:r>
          </a:p>
          <a:p>
            <a:pPr lvl="1" eaLnBrk="1" hangingPunct="1">
              <a:lnSpc>
                <a:spcPct val="110000"/>
              </a:lnSpc>
            </a:pPr>
            <a:endParaRPr lang="de-DE" sz="2000" dirty="0">
              <a:latin typeface="Helvetica Neue"/>
              <a:ea typeface="ＭＳ Ｐゴシック" charset="0"/>
              <a:cs typeface="Helvetica Neue"/>
            </a:endParaRPr>
          </a:p>
          <a:p>
            <a:pPr eaLnBrk="1" hangingPunct="1">
              <a:lnSpc>
                <a:spcPct val="90000"/>
              </a:lnSpc>
            </a:pPr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Weniger ist mehr</a:t>
            </a:r>
          </a:p>
          <a:p>
            <a:pPr lvl="1" eaLnBrk="1" hangingPunct="1">
              <a:lnSpc>
                <a:spcPct val="110000"/>
              </a:lnSpc>
            </a:pPr>
            <a:r>
              <a:rPr lang="de-DE" sz="2000" b="1" dirty="0">
                <a:solidFill>
                  <a:srgbClr val="A50021"/>
                </a:solidFill>
                <a:latin typeface="Helvetica Neue"/>
                <a:ea typeface="ＭＳ Ｐゴシック" charset="0"/>
                <a:cs typeface="Helvetica Neue"/>
              </a:rPr>
              <a:t>Kurze, prägnante</a:t>
            </a:r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 Sätze/Stichpunkte</a:t>
            </a:r>
          </a:p>
          <a:p>
            <a:pPr lvl="1" eaLnBrk="1" hangingPunct="1">
              <a:lnSpc>
                <a:spcPct val="110000"/>
              </a:lnSpc>
            </a:pPr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Zeilenumbrüche vermeiden!</a:t>
            </a:r>
          </a:p>
          <a:p>
            <a:pPr lvl="1" eaLnBrk="1" hangingPunct="1">
              <a:lnSpc>
                <a:spcPct val="110000"/>
              </a:lnSpc>
            </a:pPr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Maximal 7 Hauptpunkte</a:t>
            </a:r>
          </a:p>
        </p:txBody>
      </p:sp>
      <p:sp>
        <p:nvSpPr>
          <p:cNvPr id="24579" name="Fußzeilenplatzhalt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400" dirty="0">
                <a:solidFill>
                  <a:srgbClr val="006699"/>
                </a:solidFill>
                <a:latin typeface="Helvetica Neue"/>
                <a:cs typeface="Helvetica Neue"/>
              </a:rPr>
              <a:t>Botschaft angekommen? Tipps, Tricks und Hintergründiges zur Vortragsgestaltung</a:t>
            </a:r>
          </a:p>
        </p:txBody>
      </p:sp>
      <p:sp>
        <p:nvSpPr>
          <p:cNvPr id="24578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D2B1D14-19F3-084E-921A-BD86AD285D2D}" type="slidenum">
              <a:rPr lang="de-DE" sz="1600">
                <a:solidFill>
                  <a:srgbClr val="A50021"/>
                </a:solidFill>
                <a:latin typeface="Helvetica Neue"/>
                <a:cs typeface="Helvetica Neue"/>
              </a:rPr>
              <a:pPr/>
              <a:t>16</a:t>
            </a:fld>
            <a:endParaRPr lang="de-DE" sz="1600">
              <a:solidFill>
                <a:srgbClr val="A50021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08164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C0C0C0"/>
          </a:solidFill>
        </p:spPr>
        <p:txBody>
          <a:bodyPr lIns="54000" rIns="54000"/>
          <a:lstStyle/>
          <a:p>
            <a:pPr eaLnBrk="1" hangingPunct="1"/>
            <a:r>
              <a:rPr lang="de-DE" sz="2000">
                <a:latin typeface="Arial" charset="0"/>
                <a:ea typeface="ＭＳ Ｐゴシック" charset="0"/>
              </a:rPr>
              <a:t>Beispiel (mies)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5603" name="Fußzeilenplatzhalt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400">
                <a:solidFill>
                  <a:srgbClr val="006699"/>
                </a:solidFill>
              </a:rPr>
              <a:t>Botschaft angekommen? Tipps, Tricks und Hintergründiges zur Vortragsgestaltung</a:t>
            </a:r>
          </a:p>
        </p:txBody>
      </p:sp>
      <p:sp>
        <p:nvSpPr>
          <p:cNvPr id="25602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95ABC9C-B415-5A41-B3D3-02DD60CF6F73}" type="slidenum">
              <a:rPr lang="de-DE" sz="1600">
                <a:solidFill>
                  <a:srgbClr val="A50021"/>
                </a:solidFill>
              </a:rPr>
              <a:pPr/>
              <a:t>17</a:t>
            </a:fld>
            <a:endParaRPr lang="de-DE" sz="1600">
              <a:solidFill>
                <a:srgbClr val="A50021"/>
              </a:solidFill>
            </a:endParaRPr>
          </a:p>
        </p:txBody>
      </p:sp>
      <p:pic>
        <p:nvPicPr>
          <p:cNvPr id="2560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231775"/>
            <a:ext cx="8713788" cy="65119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805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Rectangle 4"/>
          <p:cNvSpPr>
            <a:spLocks noGrp="1" noChangeArrowheads="1"/>
          </p:cNvSpPr>
          <p:nvPr>
            <p:ph type="title"/>
          </p:nvPr>
        </p:nvSpPr>
        <p:spPr>
          <a:solidFill>
            <a:srgbClr val="C0C0C0"/>
          </a:solidFill>
        </p:spPr>
        <p:txBody>
          <a:bodyPr lIns="54000" rIns="54000"/>
          <a:lstStyle/>
          <a:p>
            <a:pPr eaLnBrk="1" hangingPunct="1"/>
            <a:r>
              <a:rPr lang="de-DE" sz="2000">
                <a:latin typeface="Arial" charset="0"/>
                <a:ea typeface="ＭＳ Ｐゴシック" charset="0"/>
              </a:rPr>
              <a:t>Beispiel (besser)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6627" name="Fußzeilenplatzhalt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400">
                <a:solidFill>
                  <a:srgbClr val="006699"/>
                </a:solidFill>
              </a:rPr>
              <a:t>Botschaft angekommen? Tipps, Tricks und Hintergründiges zur Vortragsgestaltung</a:t>
            </a:r>
          </a:p>
        </p:txBody>
      </p:sp>
      <p:sp>
        <p:nvSpPr>
          <p:cNvPr id="26626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3B27F31-DB20-4146-A843-1B065C89BA92}" type="slidenum">
              <a:rPr lang="de-DE" sz="1600">
                <a:solidFill>
                  <a:srgbClr val="A50021"/>
                </a:solidFill>
              </a:rPr>
              <a:pPr/>
              <a:t>18</a:t>
            </a:fld>
            <a:endParaRPr lang="de-DE" sz="1600">
              <a:solidFill>
                <a:srgbClr val="A50021"/>
              </a:solidFill>
            </a:endParaRP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31775"/>
            <a:ext cx="8712200" cy="65230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12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ea typeface="ＭＳ Ｐゴシック" charset="0"/>
              </a:rPr>
              <a:t>Foliengestaltung mit Effekten</a:t>
            </a:r>
          </a:p>
        </p:txBody>
      </p:sp>
      <p:sp>
        <p:nvSpPr>
          <p:cNvPr id="2201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de-DE" sz="3200" dirty="0">
                <a:solidFill>
                  <a:srgbClr val="006699"/>
                </a:solidFill>
                <a:latin typeface="Helvetica Neue"/>
                <a:ea typeface="ＭＳ Ｐゴシック" charset="0"/>
                <a:cs typeface="Helvetica Neue"/>
              </a:rPr>
              <a:t>Ein Markt der Möglichkeiten…</a:t>
            </a:r>
          </a:p>
          <a:p>
            <a:pPr eaLnBrk="1" hangingPunct="1"/>
            <a:endParaRPr lang="de-DE" dirty="0">
              <a:latin typeface="Helvetica Neue"/>
              <a:ea typeface="ＭＳ Ｐゴシック" charset="0"/>
              <a:cs typeface="Helvetica Neue"/>
            </a:endParaRPr>
          </a:p>
          <a:p>
            <a:pPr eaLnBrk="1" hangingPunct="1"/>
            <a:r>
              <a:rPr lang="de-DE" dirty="0">
                <a:latin typeface="Helvetica Neue"/>
                <a:ea typeface="ＭＳ Ｐゴシック" charset="0"/>
                <a:cs typeface="Helvetica Neue"/>
              </a:rPr>
              <a:t>Schriften und </a:t>
            </a:r>
            <a:r>
              <a:rPr lang="de-DE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charset="0"/>
                <a:cs typeface="Helvetica Neue"/>
              </a:rPr>
              <a:t>Schriftstile</a:t>
            </a:r>
          </a:p>
          <a:p>
            <a:pPr lvl="3" eaLnBrk="1" hangingPunct="1"/>
            <a:endParaRPr lang="de-DE" dirty="0">
              <a:latin typeface="Helvetica Neue"/>
              <a:ea typeface="ＭＳ Ｐゴシック" charset="0"/>
              <a:cs typeface="Helvetica Neue"/>
            </a:endParaRPr>
          </a:p>
          <a:p>
            <a:pPr eaLnBrk="1" hangingPunct="1"/>
            <a:r>
              <a:rPr lang="de-DE" b="1" dirty="0">
                <a:solidFill>
                  <a:srgbClr val="CC3300"/>
                </a:solidFill>
                <a:latin typeface="Helvetica Neue"/>
                <a:ea typeface="ＭＳ Ｐゴシック" charset="0"/>
                <a:cs typeface="Helvetica Neue"/>
              </a:rPr>
              <a:t>F</a:t>
            </a:r>
            <a:r>
              <a:rPr lang="de-DE" b="1" dirty="0">
                <a:solidFill>
                  <a:srgbClr val="0099CC"/>
                </a:solidFill>
                <a:latin typeface="Helvetica Neue"/>
                <a:ea typeface="ＭＳ Ｐゴシック" charset="0"/>
                <a:cs typeface="Helvetica Neue"/>
              </a:rPr>
              <a:t>a</a:t>
            </a:r>
            <a:r>
              <a:rPr lang="de-DE" b="1" dirty="0">
                <a:solidFill>
                  <a:schemeClr val="bg2"/>
                </a:solidFill>
                <a:latin typeface="Helvetica Neue"/>
                <a:ea typeface="ＭＳ Ｐゴシック" charset="0"/>
                <a:cs typeface="Helvetica Neue"/>
              </a:rPr>
              <a:t>r</a:t>
            </a:r>
            <a:r>
              <a:rPr lang="de-DE" b="1" dirty="0">
                <a:solidFill>
                  <a:srgbClr val="FFCC66"/>
                </a:solidFill>
                <a:latin typeface="Helvetica Neue"/>
                <a:ea typeface="ＭＳ Ｐゴシック" charset="0"/>
                <a:cs typeface="Helvetica Neue"/>
              </a:rPr>
              <a:t>b</a:t>
            </a:r>
            <a:r>
              <a:rPr lang="de-DE" b="1" dirty="0">
                <a:solidFill>
                  <a:srgbClr val="FF33CC"/>
                </a:solidFill>
                <a:latin typeface="Helvetica Neue"/>
                <a:ea typeface="ＭＳ Ｐゴシック" charset="0"/>
                <a:cs typeface="Helvetica Neue"/>
              </a:rPr>
              <a:t>e</a:t>
            </a:r>
            <a:r>
              <a:rPr lang="de-DE" b="1" dirty="0">
                <a:latin typeface="Helvetica Neue"/>
                <a:ea typeface="ＭＳ Ｐゴシック" charset="0"/>
                <a:cs typeface="Helvetica Neue"/>
              </a:rPr>
              <a:t>n</a:t>
            </a:r>
          </a:p>
          <a:p>
            <a:pPr lvl="3" eaLnBrk="1" hangingPunct="1"/>
            <a:endParaRPr lang="de-DE" dirty="0">
              <a:latin typeface="Helvetica Neue"/>
              <a:ea typeface="ＭＳ Ｐゴシック" charset="0"/>
              <a:cs typeface="Helvetica Neue"/>
            </a:endParaRPr>
          </a:p>
          <a:p>
            <a:pPr eaLnBrk="1" hangingPunct="1"/>
            <a:r>
              <a:rPr lang="de-DE" dirty="0">
                <a:latin typeface="Helvetica Neue"/>
                <a:ea typeface="ＭＳ Ｐゴシック" charset="0"/>
                <a:cs typeface="Helvetica Neue"/>
              </a:rPr>
              <a:t>Animationen</a:t>
            </a:r>
          </a:p>
          <a:p>
            <a:pPr lvl="3" eaLnBrk="1" hangingPunct="1"/>
            <a:endParaRPr lang="de-DE" dirty="0">
              <a:latin typeface="Helvetica Neue"/>
              <a:ea typeface="ＭＳ Ｐゴシック" charset="0"/>
              <a:cs typeface="Helvetica Neue"/>
            </a:endParaRPr>
          </a:p>
          <a:p>
            <a:pPr eaLnBrk="1" hangingPunct="1"/>
            <a:r>
              <a:rPr lang="de-DE" dirty="0">
                <a:latin typeface="Helvetica Neue"/>
                <a:ea typeface="ＭＳ Ｐゴシック" charset="0"/>
                <a:cs typeface="Helvetica Neue"/>
              </a:rPr>
              <a:t>Hintergründe</a:t>
            </a:r>
          </a:p>
          <a:p>
            <a:pPr eaLnBrk="1" hangingPunct="1"/>
            <a:endParaRPr lang="de-DE" dirty="0">
              <a:latin typeface="Helvetica Neue"/>
              <a:ea typeface="ＭＳ Ｐゴシック" charset="0"/>
              <a:cs typeface="Helvetica Neue"/>
            </a:endParaRPr>
          </a:p>
          <a:p>
            <a:pPr eaLnBrk="1" hangingPunct="1">
              <a:buFont typeface="Wingdings" charset="0"/>
              <a:buNone/>
            </a:pPr>
            <a:endParaRPr lang="de-DE" dirty="0">
              <a:latin typeface="Helvetica Neue"/>
              <a:ea typeface="ＭＳ Ｐゴシック" charset="0"/>
              <a:cs typeface="Helvetica Neue"/>
            </a:endParaRPr>
          </a:p>
        </p:txBody>
      </p:sp>
      <p:sp>
        <p:nvSpPr>
          <p:cNvPr id="27651" name="Fußzeilenplatzhalt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400">
                <a:solidFill>
                  <a:srgbClr val="006699"/>
                </a:solidFill>
                <a:latin typeface="Helvetica Neue"/>
                <a:cs typeface="Helvetica Neue"/>
              </a:rPr>
              <a:t>Botschaft angekommen? Tipps, Tricks und Hintergründiges zur Vortragsgestaltung</a:t>
            </a:r>
          </a:p>
        </p:txBody>
      </p:sp>
      <p:sp>
        <p:nvSpPr>
          <p:cNvPr id="27650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51A7FAD-CFB8-7B4C-BC27-53C08522C684}" type="slidenum">
              <a:rPr lang="de-DE" sz="1600">
                <a:solidFill>
                  <a:srgbClr val="A50021"/>
                </a:solidFill>
                <a:latin typeface="Helvetica Neue"/>
                <a:cs typeface="Helvetica Neue"/>
              </a:rPr>
              <a:pPr/>
              <a:t>19</a:t>
            </a:fld>
            <a:endParaRPr lang="de-DE" sz="1600">
              <a:solidFill>
                <a:srgbClr val="A50021"/>
              </a:solidFill>
              <a:latin typeface="Helvetica Neue"/>
              <a:cs typeface="Helvetica Neue"/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1116013" y="4365625"/>
            <a:ext cx="2016125" cy="431800"/>
          </a:xfrm>
          <a:prstGeom prst="rect">
            <a:avLst/>
          </a:prstGeom>
          <a:gradFill rotWithShape="0">
            <a:gsLst>
              <a:gs pos="0">
                <a:srgbClr val="FFCC66"/>
              </a:gs>
              <a:gs pos="100000">
                <a:srgbClr val="3333C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en-US">
              <a:latin typeface="Helvetica Neue"/>
              <a:cs typeface="Helvetica Neue"/>
            </a:endParaRPr>
          </a:p>
        </p:txBody>
      </p:sp>
      <p:sp>
        <p:nvSpPr>
          <p:cNvPr id="27655" name="Rectangle 5"/>
          <p:cNvSpPr>
            <a:spLocks noChangeArrowheads="1"/>
          </p:cNvSpPr>
          <p:nvPr/>
        </p:nvSpPr>
        <p:spPr bwMode="auto">
          <a:xfrm>
            <a:off x="655638" y="5424488"/>
            <a:ext cx="774017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000099"/>
              </a:buClr>
              <a:buSzPct val="80000"/>
              <a:buFont typeface="Wingdings" charset="0"/>
              <a:buNone/>
            </a:pPr>
            <a:r>
              <a:rPr lang="de-DE" sz="2600">
                <a:solidFill>
                  <a:srgbClr val="A50021"/>
                </a:solidFill>
                <a:latin typeface="Helvetica Neue"/>
                <a:cs typeface="Helvetica Neue"/>
                <a:sym typeface="Wingdings 3" charset="0"/>
              </a:rPr>
              <a:t> </a:t>
            </a:r>
            <a:r>
              <a:rPr lang="de-DE" sz="2200">
                <a:solidFill>
                  <a:schemeClr val="tx1"/>
                </a:solidFill>
                <a:latin typeface="Helvetica Neue"/>
                <a:cs typeface="Helvetica Neue"/>
                <a:sym typeface="Wingdings 3" charset="0"/>
              </a:rPr>
              <a:t>Es geht um Informationsvermittlung, nicht um Kreativität!</a:t>
            </a:r>
            <a:endParaRPr lang="de-DE" sz="2200">
              <a:latin typeface="Helvetica Neue"/>
              <a:cs typeface="Helvetica Neue"/>
              <a:sym typeface="Wingdings 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89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latin typeface="Helvetica Neue"/>
                <a:ea typeface="ＭＳ Ｐゴシック" charset="0"/>
                <a:cs typeface="Helvetica Neue"/>
              </a:rPr>
              <a:t>Ein Statement zu Beginn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" charset="0"/>
              <a:buNone/>
            </a:pPr>
            <a:endParaRPr lang="de-DE" sz="3600" i="1">
              <a:latin typeface="Arial" charset="0"/>
              <a:ea typeface="ＭＳ Ｐゴシック" charset="0"/>
            </a:endParaRPr>
          </a:p>
          <a:p>
            <a:pPr algn="ctr" eaLnBrk="1" hangingPunct="1">
              <a:buFont typeface="Wingdings" charset="0"/>
              <a:buNone/>
            </a:pPr>
            <a:r>
              <a:rPr lang="de-DE" sz="4000" i="1">
                <a:latin typeface="Times New Roman" charset="0"/>
                <a:ea typeface="ＭＳ Ｐゴシック" charset="0"/>
              </a:rPr>
              <a:t>„Ein Vortrag sollte das Thema </a:t>
            </a:r>
            <a:br>
              <a:rPr lang="de-DE" sz="4000" i="1">
                <a:latin typeface="Times New Roman" charset="0"/>
                <a:ea typeface="ＭＳ Ｐゴシック" charset="0"/>
              </a:rPr>
            </a:br>
            <a:r>
              <a:rPr lang="de-DE" sz="4000" i="1">
                <a:latin typeface="Times New Roman" charset="0"/>
                <a:ea typeface="ＭＳ Ｐゴシック" charset="0"/>
              </a:rPr>
              <a:t>erschöpfen, nicht die Zuhörer“</a:t>
            </a:r>
          </a:p>
          <a:p>
            <a:pPr algn="ctr" eaLnBrk="1" hangingPunct="1">
              <a:buFont typeface="Wingdings" charset="0"/>
              <a:buNone/>
            </a:pPr>
            <a:r>
              <a:rPr lang="de-DE">
                <a:latin typeface="Arial" charset="0"/>
                <a:ea typeface="ＭＳ Ｐゴシック" charset="0"/>
              </a:rPr>
              <a:t>                                          (Winston Churchill)</a:t>
            </a:r>
          </a:p>
          <a:p>
            <a:pPr algn="ctr" eaLnBrk="1" hangingPunct="1">
              <a:buFont typeface="Wingdings" charset="0"/>
              <a:buNone/>
            </a:pPr>
            <a:endParaRPr lang="de-DE">
              <a:latin typeface="Arial" charset="0"/>
              <a:ea typeface="ＭＳ Ｐゴシック" charset="0"/>
            </a:endParaRPr>
          </a:p>
          <a:p>
            <a:pPr algn="ctr" eaLnBrk="1" hangingPunct="1">
              <a:buFont typeface="Wingdings" charset="0"/>
              <a:buNone/>
            </a:pPr>
            <a:endParaRPr lang="de-DE">
              <a:latin typeface="Arial" charset="0"/>
              <a:ea typeface="ＭＳ Ｐゴシック" charset="0"/>
            </a:endParaRPr>
          </a:p>
          <a:p>
            <a:pPr algn="ctr" eaLnBrk="1" hangingPunct="1">
              <a:buFont typeface="Wingdings" charset="0"/>
              <a:buNone/>
            </a:pPr>
            <a:endParaRPr lang="de-DE">
              <a:latin typeface="Arial" charset="0"/>
              <a:ea typeface="ＭＳ Ｐゴシック" charset="0"/>
            </a:endParaRPr>
          </a:p>
        </p:txBody>
      </p:sp>
      <p:sp>
        <p:nvSpPr>
          <p:cNvPr id="10243" name="Fußzeilenplatzhalt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400" dirty="0">
                <a:solidFill>
                  <a:srgbClr val="006699"/>
                </a:solidFill>
                <a:latin typeface="Helvetica Neue"/>
                <a:cs typeface="Helvetica Neue"/>
              </a:rPr>
              <a:t>Botschaft angekommen? Tipps, Tricks und Hintergründiges zur Vortragsgestaltung</a:t>
            </a:r>
          </a:p>
        </p:txBody>
      </p:sp>
      <p:sp>
        <p:nvSpPr>
          <p:cNvPr id="10242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410A317-13F5-9B49-9ED3-C09597ED5D1E}" type="slidenum">
              <a:rPr lang="de-DE" sz="1600">
                <a:solidFill>
                  <a:srgbClr val="A50021"/>
                </a:solidFill>
                <a:latin typeface="Helvetica Neue"/>
                <a:cs typeface="Helvetica Neue"/>
              </a:rPr>
              <a:pPr/>
              <a:t>2</a:t>
            </a:fld>
            <a:endParaRPr lang="de-DE" sz="1600">
              <a:solidFill>
                <a:srgbClr val="A50021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14195864"/>
      </p:ext>
    </p:extLst>
  </p:cSld>
  <p:clrMapOvr>
    <a:masterClrMapping/>
  </p:clrMapOvr>
  <p:transition spd="slow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ea typeface="ＭＳ Ｐゴシック" charset="0"/>
              </a:rPr>
              <a:t>Schriften</a:t>
            </a:r>
          </a:p>
        </p:txBody>
      </p:sp>
      <p:sp>
        <p:nvSpPr>
          <p:cNvPr id="28677" name="Rectangle 3"/>
          <p:cNvSpPr>
            <a:spLocks noGrp="1" noChangeArrowheads="1"/>
          </p:cNvSpPr>
          <p:nvPr>
            <p:ph idx="1"/>
          </p:nvPr>
        </p:nvSpPr>
        <p:spPr>
          <a:xfrm>
            <a:off x="668218" y="4811182"/>
            <a:ext cx="8177092" cy="1597555"/>
          </a:xfrm>
        </p:spPr>
        <p:txBody>
          <a:bodyPr/>
          <a:lstStyle/>
          <a:p>
            <a:pPr eaLnBrk="1" hangingPunct="1">
              <a:buClr>
                <a:srgbClr val="A50021"/>
              </a:buClr>
              <a:buFont typeface="Wingdings 3" charset="0"/>
              <a:buChar char="a"/>
            </a:pPr>
            <a:r>
              <a:rPr lang="de-DE" sz="2600" dirty="0">
                <a:latin typeface="Helvetica Neue"/>
                <a:ea typeface="ＭＳ Ｐゴシック" charset="0"/>
                <a:cs typeface="Helvetica Neue"/>
              </a:rPr>
              <a:t> Serifenlose Schriften (Arial, </a:t>
            </a:r>
            <a:r>
              <a:rPr lang="de-DE" sz="2600" dirty="0" err="1">
                <a:latin typeface="Helvetica Neue"/>
                <a:ea typeface="ＭＳ Ｐゴシック" charset="0"/>
                <a:cs typeface="Helvetica Neue"/>
              </a:rPr>
              <a:t>Helvetica</a:t>
            </a:r>
            <a:r>
              <a:rPr lang="de-DE" sz="2600" dirty="0">
                <a:latin typeface="Helvetica Neue"/>
                <a:ea typeface="ＭＳ Ｐゴシック" charset="0"/>
                <a:cs typeface="Helvetica Neue"/>
              </a:rPr>
              <a:t>) verwenden</a:t>
            </a:r>
          </a:p>
          <a:p>
            <a:pPr eaLnBrk="1" hangingPunct="1">
              <a:buClr>
                <a:srgbClr val="A50021"/>
              </a:buClr>
              <a:buFont typeface="Wingdings 3" charset="0"/>
              <a:buChar char="a"/>
            </a:pPr>
            <a:r>
              <a:rPr lang="de-DE" sz="2600" dirty="0">
                <a:latin typeface="Helvetica Neue"/>
                <a:ea typeface="ＭＳ Ｐゴシック" charset="0"/>
                <a:cs typeface="Helvetica Neue"/>
              </a:rPr>
              <a:t> Schriftgröße sollte mindestens 18pt sein</a:t>
            </a:r>
          </a:p>
        </p:txBody>
      </p:sp>
      <p:sp>
        <p:nvSpPr>
          <p:cNvPr id="28675" name="Fußzeilenplatzhalt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400">
                <a:solidFill>
                  <a:srgbClr val="006699"/>
                </a:solidFill>
                <a:latin typeface="Helvetica Neue"/>
                <a:cs typeface="Helvetica Neue"/>
              </a:rPr>
              <a:t>Botschaft angekommen? Tipps, Tricks und Hintergründiges zur Vortragsgestaltung</a:t>
            </a:r>
          </a:p>
        </p:txBody>
      </p:sp>
      <p:sp>
        <p:nvSpPr>
          <p:cNvPr id="28674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6F866C1-9A33-4842-821F-E6812AC4B05B}" type="slidenum">
              <a:rPr lang="de-DE" sz="1600">
                <a:solidFill>
                  <a:srgbClr val="A50021"/>
                </a:solidFill>
                <a:latin typeface="Helvetica Neue"/>
                <a:cs typeface="Helvetica Neue"/>
              </a:rPr>
              <a:pPr/>
              <a:t>20</a:t>
            </a:fld>
            <a:endParaRPr lang="de-DE" sz="1600">
              <a:solidFill>
                <a:srgbClr val="A50021"/>
              </a:solidFill>
              <a:latin typeface="Helvetica Neue"/>
              <a:cs typeface="Helvetica Neue"/>
            </a:endParaRPr>
          </a:p>
        </p:txBody>
      </p:sp>
      <p:sp>
        <p:nvSpPr>
          <p:cNvPr id="28678" name="Text Box 4"/>
          <p:cNvSpPr txBox="1">
            <a:spLocks noChangeArrowheads="1"/>
          </p:cNvSpPr>
          <p:nvPr/>
        </p:nvSpPr>
        <p:spPr bwMode="auto">
          <a:xfrm>
            <a:off x="1116013" y="1687513"/>
            <a:ext cx="4248150" cy="282098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800" b="0" dirty="0"/>
              <a:t>Dieses sind 8pt, das ist absolut total viel zu klein</a:t>
            </a:r>
          </a:p>
          <a:p>
            <a:pPr eaLnBrk="1" hangingPunct="1">
              <a:spcBef>
                <a:spcPct val="50000"/>
              </a:spcBef>
            </a:pPr>
            <a:r>
              <a:rPr lang="de-DE" sz="1000" b="0" dirty="0"/>
              <a:t>Dieses sind 10pt, das ist  noch viel zu klein</a:t>
            </a:r>
          </a:p>
          <a:p>
            <a:pPr eaLnBrk="1" hangingPunct="1">
              <a:spcBef>
                <a:spcPct val="50000"/>
              </a:spcBef>
            </a:pPr>
            <a:r>
              <a:rPr lang="de-DE" sz="1200" b="0" dirty="0"/>
              <a:t>Dieses sind 12pt und immer noch zu klein</a:t>
            </a:r>
          </a:p>
          <a:p>
            <a:pPr eaLnBrk="1" hangingPunct="1">
              <a:spcBef>
                <a:spcPct val="50000"/>
              </a:spcBef>
            </a:pPr>
            <a:r>
              <a:rPr lang="de-DE" sz="1400" b="0" dirty="0"/>
              <a:t>Dieses sind 14pt, trotzdem recht klein</a:t>
            </a:r>
          </a:p>
          <a:p>
            <a:pPr eaLnBrk="1" hangingPunct="1">
              <a:spcBef>
                <a:spcPct val="50000"/>
              </a:spcBef>
            </a:pPr>
            <a:r>
              <a:rPr lang="de-DE" sz="1600" b="0" dirty="0"/>
              <a:t>Dieses sind 16pt, im Notfall geht‘s</a:t>
            </a:r>
          </a:p>
          <a:p>
            <a:pPr eaLnBrk="1" hangingPunct="1">
              <a:spcBef>
                <a:spcPct val="50000"/>
              </a:spcBef>
            </a:pPr>
            <a:r>
              <a:rPr lang="de-DE" sz="1800" b="0" dirty="0"/>
              <a:t>Dieses sind 18pt, das Minimum</a:t>
            </a:r>
          </a:p>
          <a:p>
            <a:pPr eaLnBrk="1" hangingPunct="1">
              <a:spcBef>
                <a:spcPct val="50000"/>
              </a:spcBef>
            </a:pPr>
            <a:r>
              <a:rPr lang="de-DE" sz="2000" b="0" dirty="0"/>
              <a:t>Dieses sind 20pt, das ist lesbar</a:t>
            </a:r>
          </a:p>
          <a:p>
            <a:pPr eaLnBrk="1" hangingPunct="1">
              <a:spcBef>
                <a:spcPct val="50000"/>
              </a:spcBef>
            </a:pPr>
            <a:r>
              <a:rPr lang="de-DE" b="0" dirty="0"/>
              <a:t>Dieses sind 24pt, gut lesbar</a:t>
            </a:r>
          </a:p>
        </p:txBody>
      </p:sp>
      <p:sp>
        <p:nvSpPr>
          <p:cNvPr id="28679" name="Text Box 5"/>
          <p:cNvSpPr txBox="1">
            <a:spLocks noChangeArrowheads="1"/>
          </p:cNvSpPr>
          <p:nvPr/>
        </p:nvSpPr>
        <p:spPr bwMode="auto">
          <a:xfrm>
            <a:off x="5184775" y="1687513"/>
            <a:ext cx="3563938" cy="282098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800" b="0">
                <a:latin typeface="Times New Roman" charset="0"/>
              </a:rPr>
              <a:t>Dieses sind 8pt, das ist absolut total viel zu klein</a:t>
            </a:r>
          </a:p>
          <a:p>
            <a:pPr eaLnBrk="1" hangingPunct="1">
              <a:spcBef>
                <a:spcPct val="50000"/>
              </a:spcBef>
            </a:pPr>
            <a:r>
              <a:rPr lang="de-DE" sz="1000" b="0">
                <a:latin typeface="Times New Roman" charset="0"/>
              </a:rPr>
              <a:t>Dieses sind 10pt, das ist  noch viel zu klein</a:t>
            </a:r>
          </a:p>
          <a:p>
            <a:pPr eaLnBrk="1" hangingPunct="1">
              <a:spcBef>
                <a:spcPct val="50000"/>
              </a:spcBef>
            </a:pPr>
            <a:r>
              <a:rPr lang="de-DE" sz="1200" b="0">
                <a:latin typeface="Times New Roman" charset="0"/>
              </a:rPr>
              <a:t>Dieses sind 12pt und immer noch zu klein</a:t>
            </a:r>
          </a:p>
          <a:p>
            <a:pPr eaLnBrk="1" hangingPunct="1">
              <a:spcBef>
                <a:spcPct val="50000"/>
              </a:spcBef>
            </a:pPr>
            <a:r>
              <a:rPr lang="de-DE" sz="1400" b="0">
                <a:latin typeface="Times New Roman" charset="0"/>
              </a:rPr>
              <a:t>Dieses sind 14pt, trotzdem recht klein</a:t>
            </a:r>
          </a:p>
          <a:p>
            <a:pPr eaLnBrk="1" hangingPunct="1">
              <a:spcBef>
                <a:spcPct val="50000"/>
              </a:spcBef>
            </a:pPr>
            <a:r>
              <a:rPr lang="de-DE" sz="1600" b="0">
                <a:latin typeface="Times New Roman" charset="0"/>
              </a:rPr>
              <a:t>Dieses sind 16pt, im Notfall geht‘s</a:t>
            </a:r>
          </a:p>
          <a:p>
            <a:pPr eaLnBrk="1" hangingPunct="1">
              <a:spcBef>
                <a:spcPct val="50000"/>
              </a:spcBef>
            </a:pPr>
            <a:r>
              <a:rPr lang="de-DE" sz="1800" b="0">
                <a:latin typeface="Times New Roman" charset="0"/>
              </a:rPr>
              <a:t>Dieses sind 18pt, das Minimum</a:t>
            </a:r>
          </a:p>
          <a:p>
            <a:pPr eaLnBrk="1" hangingPunct="1">
              <a:spcBef>
                <a:spcPct val="50000"/>
              </a:spcBef>
            </a:pPr>
            <a:r>
              <a:rPr lang="de-DE" sz="2000" b="0">
                <a:latin typeface="Times New Roman" charset="0"/>
              </a:rPr>
              <a:t>Dieses sind 20pt, das ist lesbar</a:t>
            </a:r>
          </a:p>
          <a:p>
            <a:pPr eaLnBrk="1" hangingPunct="1">
              <a:spcBef>
                <a:spcPct val="50000"/>
              </a:spcBef>
            </a:pPr>
            <a:r>
              <a:rPr lang="de-DE" b="0">
                <a:latin typeface="Times New Roman" charset="0"/>
              </a:rPr>
              <a:t>Dieses sind 24pt, gut lesbar</a:t>
            </a:r>
          </a:p>
        </p:txBody>
      </p:sp>
      <p:sp>
        <p:nvSpPr>
          <p:cNvPr id="28680" name="Text Box 6"/>
          <p:cNvSpPr txBox="1">
            <a:spLocks noChangeArrowheads="1"/>
          </p:cNvSpPr>
          <p:nvPr/>
        </p:nvSpPr>
        <p:spPr bwMode="auto">
          <a:xfrm>
            <a:off x="1116013" y="1125538"/>
            <a:ext cx="1490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 b="0" dirty="0">
                <a:solidFill>
                  <a:srgbClr val="006699"/>
                </a:solidFill>
              </a:rPr>
              <a:t>serifenlos</a:t>
            </a:r>
          </a:p>
        </p:txBody>
      </p:sp>
      <p:sp>
        <p:nvSpPr>
          <p:cNvPr id="28681" name="Text Box 7"/>
          <p:cNvSpPr txBox="1">
            <a:spLocks noChangeArrowheads="1"/>
          </p:cNvSpPr>
          <p:nvPr/>
        </p:nvSpPr>
        <p:spPr bwMode="auto">
          <a:xfrm>
            <a:off x="5186363" y="1125538"/>
            <a:ext cx="1641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b="0">
                <a:solidFill>
                  <a:srgbClr val="006699"/>
                </a:solidFill>
              </a:rPr>
              <a:t>mit Serifen</a:t>
            </a:r>
          </a:p>
        </p:txBody>
      </p:sp>
    </p:spTree>
    <p:extLst>
      <p:ext uri="{BB962C8B-B14F-4D97-AF65-F5344CB8AC3E}">
        <p14:creationId xmlns:p14="http://schemas.microsoft.com/office/powerpoint/2010/main" val="462751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ea typeface="ＭＳ Ｐゴシック" charset="0"/>
              </a:rPr>
              <a:t>Besonderes Problem: Quelltexte</a:t>
            </a:r>
          </a:p>
        </p:txBody>
      </p:sp>
      <p:sp>
        <p:nvSpPr>
          <p:cNvPr id="2970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sz="2400" dirty="0">
              <a:latin typeface="Helvetica Neue"/>
              <a:ea typeface="ＭＳ Ｐゴシック" charset="0"/>
              <a:cs typeface="Helvetica Neue"/>
            </a:endParaRPr>
          </a:p>
          <a:p>
            <a:pPr eaLnBrk="1" hangingPunct="1"/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Schon einfachste Quelltextbeispiele brauchen viel Platz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Oft nicht sinnvoll aufteilbar (</a:t>
            </a:r>
            <a:r>
              <a:rPr lang="de-DE" sz="2000" dirty="0">
                <a:latin typeface="Helvetica Neue"/>
                <a:ea typeface="ＭＳ Ｐゴシック" charset="0"/>
                <a:cs typeface="Helvetica Neue"/>
                <a:sym typeface="Wingdings" charset="0"/>
              </a:rPr>
              <a:t> Überblick)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Schriftarten mit fester Laufweite (Courier) gut, aber „platzfressend“</a:t>
            </a:r>
          </a:p>
          <a:p>
            <a:pPr eaLnBrk="1" hangingPunct="1"/>
            <a:endParaRPr lang="de-DE" sz="2400" dirty="0">
              <a:latin typeface="Helvetica Neue"/>
              <a:ea typeface="ＭＳ Ｐゴシック" charset="0"/>
              <a:cs typeface="Helvetica Neue"/>
            </a:endParaRPr>
          </a:p>
          <a:p>
            <a:pPr eaLnBrk="1" hangingPunct="1"/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Ansatz: </a:t>
            </a:r>
            <a:r>
              <a:rPr lang="de-DE" sz="2400" b="1" dirty="0">
                <a:solidFill>
                  <a:srgbClr val="A50021"/>
                </a:solidFill>
                <a:latin typeface="Helvetica Neue"/>
                <a:ea typeface="ＭＳ Ｐゴシック" charset="0"/>
                <a:cs typeface="Helvetica Neue"/>
              </a:rPr>
              <a:t>So groß wie möglich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Beispiele umformulieren (Bezeichner, Umbrüche, Leerzeichen)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Syntaxfärbung erhöht die Lesbarkeit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Einheitliches Layout </a:t>
            </a:r>
            <a:r>
              <a:rPr lang="de-DE" sz="2000" b="1" dirty="0">
                <a:solidFill>
                  <a:srgbClr val="A50021"/>
                </a:solidFill>
                <a:latin typeface="Helvetica Neue"/>
                <a:ea typeface="ＭＳ Ｐゴシック" charset="0"/>
                <a:cs typeface="Helvetica Neue"/>
              </a:rPr>
              <a:t>im Notfall </a:t>
            </a:r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aufgeben</a:t>
            </a:r>
          </a:p>
        </p:txBody>
      </p:sp>
      <p:sp>
        <p:nvSpPr>
          <p:cNvPr id="29699" name="Fußzeilenplatzhalt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400">
                <a:solidFill>
                  <a:srgbClr val="006699"/>
                </a:solidFill>
                <a:latin typeface="Helvetica Neue"/>
                <a:cs typeface="Helvetica Neue"/>
              </a:rPr>
              <a:t>Botschaft angekommen? Tipps, Tricks und Hintergründiges zur Vortragsgestaltung</a:t>
            </a:r>
          </a:p>
        </p:txBody>
      </p:sp>
      <p:sp>
        <p:nvSpPr>
          <p:cNvPr id="29698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4266E89-4B64-704D-A667-42B7FA1B7511}" type="slidenum">
              <a:rPr lang="de-DE" sz="1600">
                <a:solidFill>
                  <a:srgbClr val="A50021"/>
                </a:solidFill>
                <a:latin typeface="Helvetica Neue"/>
                <a:cs typeface="Helvetica Neue"/>
              </a:rPr>
              <a:pPr/>
              <a:t>21</a:t>
            </a:fld>
            <a:endParaRPr lang="de-DE" sz="1600">
              <a:solidFill>
                <a:srgbClr val="A50021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16836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Fußzeilenplatzhalt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400">
                <a:solidFill>
                  <a:srgbClr val="006699"/>
                </a:solidFill>
                <a:latin typeface="Helvetica Neue"/>
                <a:cs typeface="Helvetica Neue"/>
              </a:rPr>
              <a:t>Botschaft angekommen? Tipps, Tricks und Hintergründiges zur Vortragsgestaltung</a:t>
            </a:r>
          </a:p>
        </p:txBody>
      </p:sp>
      <p:sp>
        <p:nvSpPr>
          <p:cNvPr id="9" name="Rechteck 8"/>
          <p:cNvSpPr/>
          <p:nvPr/>
        </p:nvSpPr>
        <p:spPr bwMode="auto">
          <a:xfrm>
            <a:off x="72274" y="2954"/>
            <a:ext cx="9071726" cy="6855046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3200" b="1">
                <a:solidFill>
                  <a:srgbClr val="3333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200" b="1">
                <a:solidFill>
                  <a:srgbClr val="3333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3200" b="1">
                <a:solidFill>
                  <a:srgbClr val="3333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3200" b="1">
                <a:solidFill>
                  <a:srgbClr val="3333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3200" b="1">
                <a:solidFill>
                  <a:srgbClr val="3333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>
              <a:latin typeface="Helvetica Neue"/>
              <a:cs typeface="Helvetica Neue"/>
            </a:endParaRPr>
          </a:p>
        </p:txBody>
      </p:sp>
      <p:sp>
        <p:nvSpPr>
          <p:cNvPr id="3072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954"/>
            <a:ext cx="1094441" cy="360362"/>
          </a:xfrm>
          <a:solidFill>
            <a:srgbClr val="C0C0C0"/>
          </a:solidFill>
        </p:spPr>
        <p:txBody>
          <a:bodyPr lIns="54000" rIns="54000"/>
          <a:lstStyle/>
          <a:p>
            <a:pPr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Beispiel</a:t>
            </a:r>
          </a:p>
        </p:txBody>
      </p:sp>
      <p:graphicFrame>
        <p:nvGraphicFramePr>
          <p:cNvPr id="30725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9020465"/>
              </p:ext>
            </p:extLst>
          </p:nvPr>
        </p:nvGraphicFramePr>
        <p:xfrm>
          <a:off x="-87313" y="209550"/>
          <a:ext cx="9483726" cy="682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7" name="Dokument" r:id="rId3" imgW="8693100" imgH="11430000" progId="Word.Document.8">
                  <p:embed/>
                </p:oleObj>
              </mc:Choice>
              <mc:Fallback>
                <p:oleObj name="Dokument" r:id="rId3" imgW="8693100" imgH="11430000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693" r="14453" b="54771"/>
                      <a:stretch>
                        <a:fillRect/>
                      </a:stretch>
                    </p:blipFill>
                    <p:spPr bwMode="auto">
                      <a:xfrm>
                        <a:off x="-87313" y="209550"/>
                        <a:ext cx="9483726" cy="682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7" name="Text Box 6"/>
          <p:cNvSpPr txBox="1">
            <a:spLocks noChangeArrowheads="1"/>
          </p:cNvSpPr>
          <p:nvPr/>
        </p:nvSpPr>
        <p:spPr bwMode="auto">
          <a:xfrm>
            <a:off x="6126162" y="0"/>
            <a:ext cx="3017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3200" b="0" dirty="0">
                <a:latin typeface="Helvetica Neue"/>
                <a:cs typeface="Helvetica Neue"/>
              </a:rPr>
              <a:t>CORBA-Server</a:t>
            </a:r>
          </a:p>
        </p:txBody>
      </p:sp>
      <p:sp>
        <p:nvSpPr>
          <p:cNvPr id="1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8353303" y="6532301"/>
            <a:ext cx="450850" cy="25110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292A487-097A-4A4B-91D5-BE8814A420C2}" type="slidenum">
              <a:rPr lang="de-DE" sz="1600">
                <a:solidFill>
                  <a:srgbClr val="A50021"/>
                </a:solidFill>
                <a:latin typeface="Helvetica Neue"/>
                <a:cs typeface="Helvetica Neue"/>
              </a:rPr>
              <a:pPr/>
              <a:t>22</a:t>
            </a:fld>
            <a:endParaRPr lang="de-DE" sz="1600" dirty="0">
              <a:solidFill>
                <a:srgbClr val="A50021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245497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ea typeface="ＭＳ Ｐゴシック" charset="0"/>
              </a:rPr>
              <a:t>Farben</a:t>
            </a:r>
          </a:p>
        </p:txBody>
      </p:sp>
      <p:sp>
        <p:nvSpPr>
          <p:cNvPr id="3174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Folien sollten </a:t>
            </a:r>
            <a:r>
              <a:rPr lang="de-DE" sz="2400" b="1" dirty="0">
                <a:solidFill>
                  <a:srgbClr val="A50021"/>
                </a:solidFill>
                <a:latin typeface="Helvetica Neue"/>
                <a:ea typeface="ＭＳ Ｐゴシック" charset="0"/>
                <a:cs typeface="Helvetica Neue"/>
              </a:rPr>
              <a:t>farbig</a:t>
            </a:r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 sein, aber nicht </a:t>
            </a:r>
            <a:r>
              <a:rPr lang="de-DE" sz="2400" b="1" dirty="0">
                <a:solidFill>
                  <a:srgbClr val="FFCC66"/>
                </a:solidFill>
                <a:latin typeface="Helvetica Neue"/>
                <a:ea typeface="ＭＳ Ｐゴシック" charset="0"/>
                <a:cs typeface="Helvetica Neue"/>
              </a:rPr>
              <a:t>b</a:t>
            </a:r>
            <a:r>
              <a:rPr lang="de-DE" sz="2400" b="1" dirty="0">
                <a:solidFill>
                  <a:schemeClr val="folHlink"/>
                </a:solidFill>
                <a:latin typeface="Helvetica Neue"/>
                <a:ea typeface="ＭＳ Ｐゴシック" charset="0"/>
                <a:cs typeface="Helvetica Neue"/>
              </a:rPr>
              <a:t>u</a:t>
            </a:r>
            <a:r>
              <a:rPr lang="de-DE" sz="2400" b="1" dirty="0">
                <a:solidFill>
                  <a:srgbClr val="CC3300"/>
                </a:solidFill>
                <a:latin typeface="Helvetica Neue"/>
                <a:ea typeface="ＭＳ Ｐゴシック" charset="0"/>
                <a:cs typeface="Helvetica Neue"/>
              </a:rPr>
              <a:t>n</a:t>
            </a:r>
            <a:r>
              <a:rPr lang="de-DE" sz="2400" b="1" dirty="0">
                <a:solidFill>
                  <a:srgbClr val="3333CC"/>
                </a:solidFill>
                <a:latin typeface="Helvetica Neue"/>
                <a:ea typeface="ＭＳ Ｐゴシック" charset="0"/>
                <a:cs typeface="Helvetica Neue"/>
              </a:rPr>
              <a:t>t</a:t>
            </a:r>
          </a:p>
          <a:p>
            <a:pPr lvl="1" eaLnBrk="1" hangingPunct="1">
              <a:lnSpc>
                <a:spcPct val="110000"/>
              </a:lnSpc>
            </a:pPr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Farben </a:t>
            </a:r>
            <a:r>
              <a:rPr lang="de-DE" sz="2000" b="1" dirty="0">
                <a:solidFill>
                  <a:srgbClr val="A50021"/>
                </a:solidFill>
                <a:latin typeface="Helvetica Neue"/>
                <a:ea typeface="ＭＳ Ｐゴシック" charset="0"/>
                <a:cs typeface="Helvetica Neue"/>
              </a:rPr>
              <a:t>gezielt</a:t>
            </a:r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 für bestimmte Zwecke einsetzen</a:t>
            </a:r>
          </a:p>
          <a:p>
            <a:pPr lvl="4" eaLnBrk="1" hangingPunct="1">
              <a:lnSpc>
                <a:spcPct val="90000"/>
              </a:lnSpc>
            </a:pPr>
            <a:endParaRPr lang="de-DE" sz="1800" dirty="0">
              <a:latin typeface="Helvetica Neue"/>
              <a:ea typeface="ＭＳ Ｐゴシック" charset="0"/>
              <a:cs typeface="Helvetica Neue"/>
            </a:endParaRPr>
          </a:p>
          <a:p>
            <a:pPr eaLnBrk="1" hangingPunct="1">
              <a:lnSpc>
                <a:spcPct val="90000"/>
              </a:lnSpc>
            </a:pPr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Manche Farben sind für das Auge sehr anstrengend</a:t>
            </a:r>
          </a:p>
          <a:p>
            <a:pPr lvl="1" eaLnBrk="1" hangingPunct="1">
              <a:lnSpc>
                <a:spcPct val="110000"/>
              </a:lnSpc>
            </a:pPr>
            <a:r>
              <a:rPr lang="de-DE" sz="2000" dirty="0">
                <a:solidFill>
                  <a:srgbClr val="00FFFF"/>
                </a:solidFill>
                <a:latin typeface="Helvetica Neue"/>
                <a:ea typeface="ＭＳ Ｐゴシック" charset="0"/>
                <a:cs typeface="Helvetica Neue"/>
              </a:rPr>
              <a:t>Das </a:t>
            </a:r>
            <a:r>
              <a:rPr lang="de-DE" sz="2000" dirty="0">
                <a:solidFill>
                  <a:srgbClr val="00FF00"/>
                </a:solidFill>
                <a:latin typeface="Helvetica Neue"/>
                <a:ea typeface="ＭＳ Ｐゴシック" charset="0"/>
                <a:cs typeface="Helvetica Neue"/>
              </a:rPr>
              <a:t>gilt</a:t>
            </a:r>
            <a:r>
              <a:rPr lang="de-DE" sz="2000" dirty="0">
                <a:solidFill>
                  <a:srgbClr val="00FFFF"/>
                </a:solidFill>
                <a:latin typeface="Helvetica Neue"/>
                <a:ea typeface="ＭＳ Ｐゴシック" charset="0"/>
                <a:cs typeface="Helvetica Neue"/>
              </a:rPr>
              <a:t> </a:t>
            </a:r>
            <a:r>
              <a:rPr lang="de-DE" sz="2000" dirty="0">
                <a:solidFill>
                  <a:srgbClr val="FF0000"/>
                </a:solidFill>
                <a:latin typeface="Helvetica Neue"/>
                <a:ea typeface="ＭＳ Ｐゴシック" charset="0"/>
                <a:cs typeface="Helvetica Neue"/>
              </a:rPr>
              <a:t>insbesondere</a:t>
            </a:r>
            <a:r>
              <a:rPr lang="de-DE" sz="2000" dirty="0">
                <a:solidFill>
                  <a:srgbClr val="00FFFF"/>
                </a:solidFill>
                <a:latin typeface="Helvetica Neue"/>
                <a:ea typeface="ＭＳ Ｐゴシック" charset="0"/>
                <a:cs typeface="Helvetica Neue"/>
              </a:rPr>
              <a:t> </a:t>
            </a:r>
            <a:r>
              <a:rPr lang="de-DE" sz="2000" dirty="0">
                <a:solidFill>
                  <a:srgbClr val="FF33CC"/>
                </a:solidFill>
                <a:latin typeface="Helvetica Neue"/>
                <a:ea typeface="ＭＳ Ｐゴシック" charset="0"/>
                <a:cs typeface="Helvetica Neue"/>
              </a:rPr>
              <a:t>für</a:t>
            </a:r>
            <a:r>
              <a:rPr lang="de-DE" sz="2000" dirty="0">
                <a:solidFill>
                  <a:srgbClr val="00FFFF"/>
                </a:solidFill>
                <a:latin typeface="Helvetica Neue"/>
                <a:ea typeface="ＭＳ Ｐゴシック" charset="0"/>
                <a:cs typeface="Helvetica Neue"/>
              </a:rPr>
              <a:t> die grellen </a:t>
            </a:r>
            <a:r>
              <a:rPr lang="de-DE" sz="2000" dirty="0">
                <a:solidFill>
                  <a:srgbClr val="FFFF00"/>
                </a:solidFill>
                <a:latin typeface="Helvetica Neue"/>
                <a:ea typeface="ＭＳ Ｐゴシック" charset="0"/>
                <a:cs typeface="Helvetica Neue"/>
              </a:rPr>
              <a:t>EGA</a:t>
            </a:r>
            <a:r>
              <a:rPr lang="de-DE" sz="2000" dirty="0">
                <a:solidFill>
                  <a:srgbClr val="00FFFF"/>
                </a:solidFill>
                <a:latin typeface="Helvetica Neue"/>
                <a:ea typeface="ＭＳ Ｐゴシック" charset="0"/>
                <a:cs typeface="Helvetica Neue"/>
              </a:rPr>
              <a:t>-</a:t>
            </a:r>
            <a:r>
              <a:rPr lang="de-DE" sz="2000" dirty="0">
                <a:solidFill>
                  <a:srgbClr val="FF33CC"/>
                </a:solidFill>
                <a:latin typeface="Helvetica Neue"/>
                <a:ea typeface="ＭＳ Ｐゴシック" charset="0"/>
                <a:cs typeface="Helvetica Neue"/>
              </a:rPr>
              <a:t>Bonbonfarben</a:t>
            </a:r>
          </a:p>
          <a:p>
            <a:pPr lvl="1" eaLnBrk="1" hangingPunct="1">
              <a:lnSpc>
                <a:spcPct val="110000"/>
              </a:lnSpc>
            </a:pPr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Besser eignen sich </a:t>
            </a:r>
            <a:r>
              <a:rPr lang="de-DE" sz="2000" b="1" dirty="0">
                <a:solidFill>
                  <a:schemeClr val="accent2"/>
                </a:solidFill>
                <a:latin typeface="Helvetica Neue"/>
                <a:ea typeface="ＭＳ Ｐゴシック" charset="0"/>
                <a:cs typeface="Helvetica Neue"/>
              </a:rPr>
              <a:t>gedeckte</a:t>
            </a:r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 </a:t>
            </a:r>
            <a:r>
              <a:rPr lang="de-DE" sz="2000" b="1" dirty="0">
                <a:solidFill>
                  <a:srgbClr val="A50021"/>
                </a:solidFill>
                <a:latin typeface="Helvetica Neue"/>
                <a:ea typeface="ＭＳ Ｐゴシック" charset="0"/>
                <a:cs typeface="Helvetica Neue"/>
              </a:rPr>
              <a:t>Farben</a:t>
            </a:r>
          </a:p>
          <a:p>
            <a:pPr lvl="1" eaLnBrk="1" hangingPunct="1">
              <a:lnSpc>
                <a:spcPct val="110000"/>
              </a:lnSpc>
            </a:pPr>
            <a:r>
              <a:rPr lang="de-DE" sz="2000" dirty="0">
                <a:solidFill>
                  <a:srgbClr val="B2B2B2"/>
                </a:solidFill>
                <a:latin typeface="Helvetica Neue"/>
                <a:ea typeface="ＭＳ Ｐゴシック" charset="0"/>
                <a:cs typeface="Helvetica Neue"/>
              </a:rPr>
              <a:t>Immer auch auf den Kontrast zum Hintergrund achten</a:t>
            </a:r>
          </a:p>
          <a:p>
            <a:pPr lvl="4" eaLnBrk="1" hangingPunct="1">
              <a:lnSpc>
                <a:spcPct val="90000"/>
              </a:lnSpc>
            </a:pPr>
            <a:endParaRPr lang="de-DE" sz="1800" dirty="0">
              <a:latin typeface="Helvetica Neue"/>
              <a:ea typeface="ＭＳ Ｐゴシック" charset="0"/>
              <a:cs typeface="Helvetica Neue"/>
            </a:endParaRPr>
          </a:p>
          <a:p>
            <a:pPr eaLnBrk="1" hangingPunct="1">
              <a:lnSpc>
                <a:spcPct val="90000"/>
              </a:lnSpc>
            </a:pPr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Farben sehen auf dem Projektor immer anders aus!</a:t>
            </a:r>
          </a:p>
          <a:p>
            <a:pPr lvl="1" eaLnBrk="1" hangingPunct="1">
              <a:lnSpc>
                <a:spcPct val="110000"/>
              </a:lnSpc>
            </a:pPr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Genügend große Farbabstände verwenden</a:t>
            </a:r>
          </a:p>
          <a:p>
            <a:pPr lvl="1" eaLnBrk="1" hangingPunct="1">
              <a:lnSpc>
                <a:spcPct val="110000"/>
              </a:lnSpc>
            </a:pPr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20 % der männlichen Bevölkerung sind rot-/grünblind!</a:t>
            </a:r>
          </a:p>
          <a:p>
            <a:pPr lvl="4" eaLnBrk="1" hangingPunct="1">
              <a:lnSpc>
                <a:spcPct val="90000"/>
              </a:lnSpc>
            </a:pPr>
            <a:endParaRPr lang="de-DE" sz="1800" dirty="0">
              <a:latin typeface="Helvetica Neue"/>
              <a:ea typeface="ＭＳ Ｐゴシック" charset="0"/>
              <a:cs typeface="Helvetica Neue"/>
            </a:endParaRPr>
          </a:p>
          <a:p>
            <a:pPr eaLnBrk="1" hangingPunct="1">
              <a:lnSpc>
                <a:spcPct val="90000"/>
              </a:lnSpc>
            </a:pPr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Farben haben auch </a:t>
            </a:r>
            <a:r>
              <a:rPr lang="de-DE" sz="2400" b="1" dirty="0">
                <a:solidFill>
                  <a:srgbClr val="A50021"/>
                </a:solidFill>
                <a:latin typeface="Helvetica Neue"/>
                <a:ea typeface="ＭＳ Ｐゴシック" charset="0"/>
                <a:cs typeface="Helvetica Neue"/>
              </a:rPr>
              <a:t>Symbolcharakter</a:t>
            </a:r>
          </a:p>
          <a:p>
            <a:pPr lvl="1" eaLnBrk="1" hangingPunct="1">
              <a:lnSpc>
                <a:spcPct val="110000"/>
              </a:lnSpc>
            </a:pPr>
            <a:endParaRPr lang="de-DE" sz="2000" dirty="0">
              <a:latin typeface="Helvetica Neue"/>
              <a:ea typeface="ＭＳ Ｐゴシック" charset="0"/>
              <a:cs typeface="Helvetica Neue"/>
            </a:endParaRPr>
          </a:p>
        </p:txBody>
      </p:sp>
      <p:sp>
        <p:nvSpPr>
          <p:cNvPr id="31747" name="Fußzeilenplatzhalt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400">
                <a:solidFill>
                  <a:srgbClr val="006699"/>
                </a:solidFill>
                <a:latin typeface="Helvetica Neue"/>
                <a:cs typeface="Helvetica Neue"/>
              </a:rPr>
              <a:t>Botschaft angekommen? Tipps, Tricks und Hintergründiges zur Vortragsgestaltung</a:t>
            </a:r>
          </a:p>
        </p:txBody>
      </p:sp>
      <p:sp>
        <p:nvSpPr>
          <p:cNvPr id="31746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292A487-097A-4A4B-91D5-BE8814A420C2}" type="slidenum">
              <a:rPr lang="de-DE" sz="1600">
                <a:solidFill>
                  <a:srgbClr val="A50021"/>
                </a:solidFill>
                <a:latin typeface="Helvetica Neue"/>
                <a:cs typeface="Helvetica Neue"/>
              </a:rPr>
              <a:pPr/>
              <a:t>23</a:t>
            </a:fld>
            <a:endParaRPr lang="de-DE" sz="1600" dirty="0">
              <a:solidFill>
                <a:srgbClr val="A50021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5921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4"/>
          <p:cNvSpPr>
            <a:spLocks noGrp="1" noChangeArrowheads="1"/>
          </p:cNvSpPr>
          <p:nvPr>
            <p:ph type="title"/>
          </p:nvPr>
        </p:nvSpPr>
        <p:spPr>
          <a:solidFill>
            <a:srgbClr val="C0C0C0"/>
          </a:solidFill>
        </p:spPr>
        <p:txBody>
          <a:bodyPr lIns="54000" rIns="54000"/>
          <a:lstStyle/>
          <a:p>
            <a:pPr eaLnBrk="1" hangingPunct="1"/>
            <a:r>
              <a:rPr lang="de-DE" sz="2000">
                <a:latin typeface="Arial" charset="0"/>
                <a:ea typeface="ＭＳ Ｐゴシック" charset="0"/>
              </a:rPr>
              <a:t>Beispiel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2771" name="Fußzeilenplatzhalt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400">
                <a:solidFill>
                  <a:srgbClr val="006699"/>
                </a:solidFill>
              </a:rPr>
              <a:t>Botschaft angekommen? Tipps, Tricks und Hintergründiges zur Vortragsgestaltung</a:t>
            </a:r>
          </a:p>
        </p:txBody>
      </p:sp>
      <p:sp>
        <p:nvSpPr>
          <p:cNvPr id="32770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92B4DF2-D8C2-134F-B446-6E16F6F23350}" type="slidenum">
              <a:rPr lang="de-DE" sz="1600">
                <a:solidFill>
                  <a:srgbClr val="A50021"/>
                </a:solidFill>
              </a:rPr>
              <a:pPr/>
              <a:t>24</a:t>
            </a:fld>
            <a:endParaRPr lang="de-DE" sz="1600">
              <a:solidFill>
                <a:srgbClr val="A50021"/>
              </a:solidFill>
            </a:endParaRPr>
          </a:p>
        </p:txBody>
      </p:sp>
      <p:sp>
        <p:nvSpPr>
          <p:cNvPr id="32772" name="Rectangle 5"/>
          <p:cNvSpPr>
            <a:spLocks noChangeArrowheads="1"/>
          </p:cNvSpPr>
          <p:nvPr/>
        </p:nvSpPr>
        <p:spPr bwMode="auto">
          <a:xfrm>
            <a:off x="0" y="188913"/>
            <a:ext cx="8893175" cy="6669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en-US"/>
          </a:p>
        </p:txBody>
      </p:sp>
      <p:sp>
        <p:nvSpPr>
          <p:cNvPr id="225286" name="Text Box 6"/>
          <p:cNvSpPr txBox="1">
            <a:spLocks noChangeArrowheads="1"/>
          </p:cNvSpPr>
          <p:nvPr/>
        </p:nvSpPr>
        <p:spPr bwMode="auto">
          <a:xfrm>
            <a:off x="1619250" y="2349500"/>
            <a:ext cx="6049963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8000" b="1" dirty="0">
                <a:solidFill>
                  <a:srgbClr val="FF0000"/>
                </a:solidFill>
                <a:latin typeface="Helvetica Neue"/>
                <a:cs typeface="Helvetica Neue"/>
              </a:rPr>
              <a:t>Keine Panik</a:t>
            </a:r>
          </a:p>
        </p:txBody>
      </p:sp>
    </p:spTree>
    <p:extLst>
      <p:ext uri="{BB962C8B-B14F-4D97-AF65-F5344CB8AC3E}">
        <p14:creationId xmlns:p14="http://schemas.microsoft.com/office/powerpoint/2010/main" val="288504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25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8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ea typeface="ＭＳ Ｐゴシック" charset="0"/>
              </a:rPr>
              <a:t>Animationen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Animationen können die Aufmerksamkeit erhöhen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Einzeln einfliegende Punkte wirken jedoch schnell frustrierend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Zuhörer weiß nicht, worauf der Dozent hinaus will</a:t>
            </a:r>
          </a:p>
          <a:p>
            <a:pPr lvl="4" eaLnBrk="1" hangingPunct="1"/>
            <a:endParaRPr lang="de-DE" sz="1800" dirty="0">
              <a:latin typeface="Helvetica Neue"/>
              <a:ea typeface="ＭＳ Ｐゴシック" charset="0"/>
              <a:cs typeface="Helvetica Neue"/>
            </a:endParaRPr>
          </a:p>
          <a:p>
            <a:pPr eaLnBrk="1" hangingPunct="1"/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Bei </a:t>
            </a:r>
            <a:r>
              <a:rPr lang="de-DE" sz="2400" dirty="0" err="1">
                <a:latin typeface="Helvetica Neue"/>
                <a:ea typeface="ＭＳ Ｐゴシック" charset="0"/>
                <a:cs typeface="Helvetica Neue"/>
              </a:rPr>
              <a:t>zuviel</a:t>
            </a:r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 Animation lässt die Aufmerksamkeit nach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Zuhörer „starren“ gebannt auf die Projektion,</a:t>
            </a:r>
            <a:br>
              <a:rPr lang="de-DE" sz="2000" dirty="0">
                <a:latin typeface="Helvetica Neue"/>
                <a:ea typeface="ＭＳ Ｐゴシック" charset="0"/>
                <a:cs typeface="Helvetica Neue"/>
              </a:rPr>
            </a:br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anstatt den Dozenten anzuschauen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Verfolgen von Animationen für das Auge </a:t>
            </a:r>
            <a:r>
              <a:rPr lang="de-DE" sz="2000" b="1" dirty="0">
                <a:solidFill>
                  <a:srgbClr val="A50021"/>
                </a:solidFill>
                <a:latin typeface="Helvetica Neue"/>
                <a:ea typeface="ＭＳ Ｐゴシック" charset="0"/>
                <a:cs typeface="Helvetica Neue"/>
              </a:rPr>
              <a:t>sehr anstrengend</a:t>
            </a:r>
          </a:p>
          <a:p>
            <a:pPr lvl="4" eaLnBrk="1" hangingPunct="1"/>
            <a:endParaRPr lang="de-DE" sz="1800" dirty="0">
              <a:latin typeface="Helvetica Neue"/>
              <a:ea typeface="ＭＳ Ｐゴシック" charset="0"/>
              <a:cs typeface="Helvetica Neue"/>
            </a:endParaRPr>
          </a:p>
          <a:p>
            <a:pPr eaLnBrk="1" hangingPunct="1">
              <a:buFont typeface="Wingdings" charset="0"/>
              <a:buNone/>
            </a:pPr>
            <a:r>
              <a:rPr lang="de-DE" sz="2400" dirty="0">
                <a:solidFill>
                  <a:srgbClr val="A50021"/>
                </a:solidFill>
                <a:latin typeface="Helvetica Neue"/>
                <a:ea typeface="ＭＳ Ｐゴシック" charset="0"/>
                <a:cs typeface="Helvetica Neue"/>
                <a:sym typeface="Wingdings 3" charset="0"/>
              </a:rPr>
              <a:t></a:t>
            </a:r>
            <a:r>
              <a:rPr lang="de-DE" sz="2400" dirty="0">
                <a:latin typeface="Helvetica Neue"/>
                <a:ea typeface="ＭＳ Ｐゴシック" charset="0"/>
                <a:cs typeface="Helvetica Neue"/>
                <a:sym typeface="Wingdings 3" charset="0"/>
              </a:rPr>
              <a:t>	</a:t>
            </a:r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Animationen </a:t>
            </a:r>
            <a:r>
              <a:rPr lang="de-DE" sz="2400" b="1" dirty="0">
                <a:solidFill>
                  <a:srgbClr val="A50021"/>
                </a:solidFill>
                <a:latin typeface="Helvetica Neue"/>
                <a:ea typeface="ＭＳ Ｐゴシック" charset="0"/>
                <a:cs typeface="Helvetica Neue"/>
              </a:rPr>
              <a:t>vorsichtig</a:t>
            </a:r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 einsetzen (wenn überhaupt!)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Papierausdruck kontrollieren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Sinnvoller Einsatz: Verdeutlichung von Prozessen</a:t>
            </a:r>
          </a:p>
        </p:txBody>
      </p:sp>
      <p:sp>
        <p:nvSpPr>
          <p:cNvPr id="33795" name="Fußzeilenplatzhalt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400">
                <a:solidFill>
                  <a:srgbClr val="006699"/>
                </a:solidFill>
                <a:latin typeface="Helvetica Neue"/>
                <a:cs typeface="Helvetica Neue"/>
              </a:rPr>
              <a:t>Botschaft angekommen? Tipps, Tricks und Hintergründiges zur Vortragsgestaltung</a:t>
            </a:r>
          </a:p>
        </p:txBody>
      </p:sp>
      <p:sp>
        <p:nvSpPr>
          <p:cNvPr id="33794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A24B0B6-D119-F241-AD4D-348189F2769D}" type="slidenum">
              <a:rPr lang="de-DE" sz="1600">
                <a:solidFill>
                  <a:srgbClr val="A50021"/>
                </a:solidFill>
                <a:latin typeface="Helvetica Neue"/>
                <a:cs typeface="Helvetica Neue"/>
              </a:rPr>
              <a:pPr/>
              <a:t>25</a:t>
            </a:fld>
            <a:endParaRPr lang="de-DE" sz="1600">
              <a:solidFill>
                <a:srgbClr val="A50021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0203383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6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6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6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6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6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6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6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6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6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6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</a:t>
            </a:r>
          </a:p>
        </p:txBody>
      </p:sp>
      <p:sp>
        <p:nvSpPr>
          <p:cNvPr id="34819" name="Fußzeilenplatzhalt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400" dirty="0">
                <a:solidFill>
                  <a:srgbClr val="006699"/>
                </a:solidFill>
              </a:rPr>
              <a:t>Botschaft angekommen? Tipps, Tricks und Hintergründiges zur Vortragsgestaltung</a:t>
            </a:r>
          </a:p>
        </p:txBody>
      </p:sp>
      <p:sp>
        <p:nvSpPr>
          <p:cNvPr id="34818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51BC9E9-7E1F-A04D-A212-6BBF7A873CA4}" type="slidenum">
              <a:rPr lang="de-DE" sz="1600">
                <a:solidFill>
                  <a:srgbClr val="A50021"/>
                </a:solidFill>
              </a:rPr>
              <a:pPr/>
              <a:t>26</a:t>
            </a:fld>
            <a:endParaRPr lang="de-DE" sz="1600">
              <a:solidFill>
                <a:srgbClr val="A50021"/>
              </a:solidFill>
            </a:endParaRPr>
          </a:p>
        </p:txBody>
      </p:sp>
      <p:sp>
        <p:nvSpPr>
          <p:cNvPr id="227332" name="Line 4"/>
          <p:cNvSpPr>
            <a:spLocks noChangeShapeType="1"/>
          </p:cNvSpPr>
          <p:nvPr/>
        </p:nvSpPr>
        <p:spPr bwMode="auto">
          <a:xfrm>
            <a:off x="4000500" y="2673349"/>
            <a:ext cx="4318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endParaRPr lang="de-DE"/>
          </a:p>
        </p:txBody>
      </p:sp>
      <p:sp>
        <p:nvSpPr>
          <p:cNvPr id="227333" name="Line 5"/>
          <p:cNvSpPr>
            <a:spLocks noChangeShapeType="1"/>
          </p:cNvSpPr>
          <p:nvPr/>
        </p:nvSpPr>
        <p:spPr bwMode="auto">
          <a:xfrm>
            <a:off x="5476875" y="2241549"/>
            <a:ext cx="0" cy="6111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endParaRPr lang="de-DE"/>
          </a:p>
        </p:txBody>
      </p:sp>
      <p:sp>
        <p:nvSpPr>
          <p:cNvPr id="227334" name="Line 6"/>
          <p:cNvSpPr>
            <a:spLocks noChangeShapeType="1"/>
          </p:cNvSpPr>
          <p:nvPr/>
        </p:nvSpPr>
        <p:spPr bwMode="auto">
          <a:xfrm flipH="1">
            <a:off x="6737350" y="2673349"/>
            <a:ext cx="468312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endParaRPr lang="de-DE"/>
          </a:p>
        </p:txBody>
      </p:sp>
      <p:sp>
        <p:nvSpPr>
          <p:cNvPr id="34827" name="Rectangle 7"/>
          <p:cNvSpPr>
            <a:spLocks noChangeArrowheads="1"/>
          </p:cNvSpPr>
          <p:nvPr/>
        </p:nvSpPr>
        <p:spPr bwMode="auto">
          <a:xfrm>
            <a:off x="6700837" y="2025649"/>
            <a:ext cx="1763713" cy="1368425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/>
          </a:p>
        </p:txBody>
      </p:sp>
      <p:sp>
        <p:nvSpPr>
          <p:cNvPr id="34828" name="AutoShape 8"/>
          <p:cNvSpPr>
            <a:spLocks noChangeArrowheads="1"/>
          </p:cNvSpPr>
          <p:nvPr/>
        </p:nvSpPr>
        <p:spPr bwMode="auto">
          <a:xfrm>
            <a:off x="4900612" y="1954211"/>
            <a:ext cx="1295400" cy="9350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/>
          </a:p>
        </p:txBody>
      </p:sp>
      <p:sp>
        <p:nvSpPr>
          <p:cNvPr id="34829" name="Text Box 9"/>
          <p:cNvSpPr txBox="1">
            <a:spLocks noChangeArrowheads="1"/>
          </p:cNvSpPr>
          <p:nvPr/>
        </p:nvSpPr>
        <p:spPr bwMode="auto">
          <a:xfrm>
            <a:off x="6988175" y="2565399"/>
            <a:ext cx="1266825" cy="277812"/>
          </a:xfrm>
          <a:prstGeom prst="rect">
            <a:avLst/>
          </a:prstGeom>
          <a:solidFill>
            <a:srgbClr val="FFCC99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 sz="1200" b="0"/>
              <a:t>Synchronization</a:t>
            </a:r>
          </a:p>
        </p:txBody>
      </p:sp>
      <p:sp>
        <p:nvSpPr>
          <p:cNvPr id="34830" name="Text Box 10"/>
          <p:cNvSpPr txBox="1">
            <a:spLocks noChangeArrowheads="1"/>
          </p:cNvSpPr>
          <p:nvPr/>
        </p:nvSpPr>
        <p:spPr bwMode="auto">
          <a:xfrm>
            <a:off x="6953250" y="2997199"/>
            <a:ext cx="1296987" cy="277812"/>
          </a:xfrm>
          <a:prstGeom prst="rect">
            <a:avLst/>
          </a:prstGeom>
          <a:solidFill>
            <a:srgbClr val="66CC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 sz="1200" b="0"/>
              <a:t>Interaction</a:t>
            </a:r>
          </a:p>
        </p:txBody>
      </p:sp>
      <p:sp>
        <p:nvSpPr>
          <p:cNvPr id="34831" name="Rectangle 11"/>
          <p:cNvSpPr>
            <a:spLocks noChangeArrowheads="1"/>
          </p:cNvSpPr>
          <p:nvPr/>
        </p:nvSpPr>
        <p:spPr bwMode="auto">
          <a:xfrm>
            <a:off x="939800" y="2025649"/>
            <a:ext cx="3492500" cy="1368425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/>
          </a:p>
        </p:txBody>
      </p:sp>
      <p:grpSp>
        <p:nvGrpSpPr>
          <p:cNvPr id="34832" name="Group 12"/>
          <p:cNvGrpSpPr>
            <a:grpSpLocks/>
          </p:cNvGrpSpPr>
          <p:nvPr/>
        </p:nvGrpSpPr>
        <p:grpSpPr bwMode="auto">
          <a:xfrm>
            <a:off x="1047750" y="2817811"/>
            <a:ext cx="1223962" cy="468313"/>
            <a:chOff x="2404" y="3249"/>
            <a:chExt cx="771" cy="295"/>
          </a:xfrm>
        </p:grpSpPr>
        <p:sp>
          <p:nvSpPr>
            <p:cNvPr id="34887" name="Text Box 13"/>
            <p:cNvSpPr txBox="1">
              <a:spLocks noChangeArrowheads="1"/>
            </p:cNvSpPr>
            <p:nvPr/>
          </p:nvSpPr>
          <p:spPr bwMode="auto">
            <a:xfrm>
              <a:off x="2524" y="3249"/>
              <a:ext cx="33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de-DE" sz="1000" b="0"/>
                <a:t>Module B</a:t>
              </a:r>
            </a:p>
          </p:txBody>
        </p:sp>
        <p:sp>
          <p:nvSpPr>
            <p:cNvPr id="34888" name="Rectangle 14"/>
            <p:cNvSpPr>
              <a:spLocks noChangeArrowheads="1"/>
            </p:cNvSpPr>
            <p:nvPr/>
          </p:nvSpPr>
          <p:spPr bwMode="auto">
            <a:xfrm>
              <a:off x="2404" y="3362"/>
              <a:ext cx="771" cy="18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/>
            </a:p>
          </p:txBody>
        </p:sp>
        <p:sp>
          <p:nvSpPr>
            <p:cNvPr id="34889" name="Freeform 15"/>
            <p:cNvSpPr>
              <a:spLocks/>
            </p:cNvSpPr>
            <p:nvPr/>
          </p:nvSpPr>
          <p:spPr bwMode="auto">
            <a:xfrm>
              <a:off x="2404" y="3249"/>
              <a:ext cx="589" cy="113"/>
            </a:xfrm>
            <a:custGeom>
              <a:avLst/>
              <a:gdLst>
                <a:gd name="T0" fmla="*/ 0 w 589"/>
                <a:gd name="T1" fmla="*/ 113 h 113"/>
                <a:gd name="T2" fmla="*/ 45 w 589"/>
                <a:gd name="T3" fmla="*/ 0 h 113"/>
                <a:gd name="T4" fmla="*/ 544 w 589"/>
                <a:gd name="T5" fmla="*/ 0 h 113"/>
                <a:gd name="T6" fmla="*/ 589 w 589"/>
                <a:gd name="T7" fmla="*/ 113 h 1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9"/>
                <a:gd name="T13" fmla="*/ 0 h 113"/>
                <a:gd name="T14" fmla="*/ 589 w 589"/>
                <a:gd name="T15" fmla="*/ 113 h 1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9" h="113">
                  <a:moveTo>
                    <a:pt x="0" y="113"/>
                  </a:moveTo>
                  <a:lnTo>
                    <a:pt x="45" y="0"/>
                  </a:lnTo>
                  <a:lnTo>
                    <a:pt x="544" y="0"/>
                  </a:lnTo>
                  <a:lnTo>
                    <a:pt x="589" y="11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de-DE"/>
            </a:p>
          </p:txBody>
        </p:sp>
      </p:grpSp>
      <p:grpSp>
        <p:nvGrpSpPr>
          <p:cNvPr id="34833" name="Group 16"/>
          <p:cNvGrpSpPr>
            <a:grpSpLocks/>
          </p:cNvGrpSpPr>
          <p:nvPr/>
        </p:nvGrpSpPr>
        <p:grpSpPr bwMode="auto">
          <a:xfrm>
            <a:off x="3136900" y="2817811"/>
            <a:ext cx="1223962" cy="468313"/>
            <a:chOff x="2404" y="3249"/>
            <a:chExt cx="771" cy="295"/>
          </a:xfrm>
        </p:grpSpPr>
        <p:sp>
          <p:nvSpPr>
            <p:cNvPr id="34884" name="Text Box 17"/>
            <p:cNvSpPr txBox="1">
              <a:spLocks noChangeArrowheads="1"/>
            </p:cNvSpPr>
            <p:nvPr/>
          </p:nvSpPr>
          <p:spPr bwMode="auto">
            <a:xfrm>
              <a:off x="2521" y="3249"/>
              <a:ext cx="341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de-DE" sz="1000" b="0"/>
                <a:t>Module C</a:t>
              </a:r>
            </a:p>
          </p:txBody>
        </p:sp>
        <p:sp>
          <p:nvSpPr>
            <p:cNvPr id="34885" name="Rectangle 18"/>
            <p:cNvSpPr>
              <a:spLocks noChangeArrowheads="1"/>
            </p:cNvSpPr>
            <p:nvPr/>
          </p:nvSpPr>
          <p:spPr bwMode="auto">
            <a:xfrm>
              <a:off x="2404" y="3362"/>
              <a:ext cx="771" cy="18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/>
            </a:p>
          </p:txBody>
        </p:sp>
        <p:sp>
          <p:nvSpPr>
            <p:cNvPr id="34886" name="Freeform 19"/>
            <p:cNvSpPr>
              <a:spLocks/>
            </p:cNvSpPr>
            <p:nvPr/>
          </p:nvSpPr>
          <p:spPr bwMode="auto">
            <a:xfrm>
              <a:off x="2404" y="3249"/>
              <a:ext cx="589" cy="113"/>
            </a:xfrm>
            <a:custGeom>
              <a:avLst/>
              <a:gdLst>
                <a:gd name="T0" fmla="*/ 0 w 589"/>
                <a:gd name="T1" fmla="*/ 113 h 113"/>
                <a:gd name="T2" fmla="*/ 45 w 589"/>
                <a:gd name="T3" fmla="*/ 0 h 113"/>
                <a:gd name="T4" fmla="*/ 544 w 589"/>
                <a:gd name="T5" fmla="*/ 0 h 113"/>
                <a:gd name="T6" fmla="*/ 589 w 589"/>
                <a:gd name="T7" fmla="*/ 113 h 1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9"/>
                <a:gd name="T13" fmla="*/ 0 h 113"/>
                <a:gd name="T14" fmla="*/ 589 w 589"/>
                <a:gd name="T15" fmla="*/ 113 h 1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9" h="113">
                  <a:moveTo>
                    <a:pt x="0" y="113"/>
                  </a:moveTo>
                  <a:lnTo>
                    <a:pt x="45" y="0"/>
                  </a:lnTo>
                  <a:lnTo>
                    <a:pt x="544" y="0"/>
                  </a:lnTo>
                  <a:lnTo>
                    <a:pt x="589" y="11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de-DE"/>
            </a:p>
          </p:txBody>
        </p:sp>
      </p:grpSp>
      <p:grpSp>
        <p:nvGrpSpPr>
          <p:cNvPr id="34834" name="Group 20"/>
          <p:cNvGrpSpPr>
            <a:grpSpLocks/>
          </p:cNvGrpSpPr>
          <p:nvPr/>
        </p:nvGrpSpPr>
        <p:grpSpPr bwMode="auto">
          <a:xfrm>
            <a:off x="1804987" y="2060574"/>
            <a:ext cx="1223963" cy="468312"/>
            <a:chOff x="2404" y="3249"/>
            <a:chExt cx="771" cy="295"/>
          </a:xfrm>
        </p:grpSpPr>
        <p:sp>
          <p:nvSpPr>
            <p:cNvPr id="34881" name="Text Box 21"/>
            <p:cNvSpPr txBox="1">
              <a:spLocks noChangeArrowheads="1"/>
            </p:cNvSpPr>
            <p:nvPr/>
          </p:nvSpPr>
          <p:spPr bwMode="auto">
            <a:xfrm>
              <a:off x="2524" y="3249"/>
              <a:ext cx="33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de-DE" sz="1000" b="0"/>
                <a:t>Module A</a:t>
              </a:r>
            </a:p>
          </p:txBody>
        </p:sp>
        <p:sp>
          <p:nvSpPr>
            <p:cNvPr id="34882" name="Rectangle 22"/>
            <p:cNvSpPr>
              <a:spLocks noChangeArrowheads="1"/>
            </p:cNvSpPr>
            <p:nvPr/>
          </p:nvSpPr>
          <p:spPr bwMode="auto">
            <a:xfrm>
              <a:off x="2404" y="3362"/>
              <a:ext cx="771" cy="18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/>
            </a:p>
          </p:txBody>
        </p:sp>
        <p:sp>
          <p:nvSpPr>
            <p:cNvPr id="34883" name="Freeform 23"/>
            <p:cNvSpPr>
              <a:spLocks/>
            </p:cNvSpPr>
            <p:nvPr/>
          </p:nvSpPr>
          <p:spPr bwMode="auto">
            <a:xfrm>
              <a:off x="2404" y="3249"/>
              <a:ext cx="589" cy="113"/>
            </a:xfrm>
            <a:custGeom>
              <a:avLst/>
              <a:gdLst>
                <a:gd name="T0" fmla="*/ 0 w 589"/>
                <a:gd name="T1" fmla="*/ 113 h 113"/>
                <a:gd name="T2" fmla="*/ 45 w 589"/>
                <a:gd name="T3" fmla="*/ 0 h 113"/>
                <a:gd name="T4" fmla="*/ 544 w 589"/>
                <a:gd name="T5" fmla="*/ 0 h 113"/>
                <a:gd name="T6" fmla="*/ 589 w 589"/>
                <a:gd name="T7" fmla="*/ 113 h 1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9"/>
                <a:gd name="T13" fmla="*/ 0 h 113"/>
                <a:gd name="T14" fmla="*/ 589 w 589"/>
                <a:gd name="T15" fmla="*/ 113 h 1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9" h="113">
                  <a:moveTo>
                    <a:pt x="0" y="113"/>
                  </a:moveTo>
                  <a:lnTo>
                    <a:pt x="45" y="0"/>
                  </a:lnTo>
                  <a:lnTo>
                    <a:pt x="544" y="0"/>
                  </a:lnTo>
                  <a:lnTo>
                    <a:pt x="589" y="11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de-DE"/>
            </a:p>
          </p:txBody>
        </p:sp>
      </p:grpSp>
      <p:sp>
        <p:nvSpPr>
          <p:cNvPr id="34835" name="Text Box 24"/>
          <p:cNvSpPr txBox="1">
            <a:spLocks noChangeArrowheads="1"/>
          </p:cNvSpPr>
          <p:nvPr/>
        </p:nvSpPr>
        <p:spPr bwMode="auto">
          <a:xfrm>
            <a:off x="3279775" y="2098674"/>
            <a:ext cx="1114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200"/>
              <a:t>OS Modules Code</a:t>
            </a:r>
          </a:p>
        </p:txBody>
      </p:sp>
      <p:sp>
        <p:nvSpPr>
          <p:cNvPr id="34836" name="Text Box 25"/>
          <p:cNvSpPr txBox="1">
            <a:spLocks noChangeArrowheads="1"/>
          </p:cNvSpPr>
          <p:nvPr/>
        </p:nvSpPr>
        <p:spPr bwMode="auto">
          <a:xfrm>
            <a:off x="6772275" y="2098674"/>
            <a:ext cx="165576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200"/>
              <a:t>Aspect Code</a:t>
            </a:r>
          </a:p>
        </p:txBody>
      </p:sp>
      <p:sp>
        <p:nvSpPr>
          <p:cNvPr id="34837" name="Line 26"/>
          <p:cNvSpPr>
            <a:spLocks noChangeShapeType="1"/>
          </p:cNvSpPr>
          <p:nvPr/>
        </p:nvSpPr>
        <p:spPr bwMode="auto">
          <a:xfrm flipH="1">
            <a:off x="2092325" y="2528886"/>
            <a:ext cx="323850" cy="468313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endParaRPr lang="de-DE"/>
          </a:p>
        </p:txBody>
      </p:sp>
      <p:sp>
        <p:nvSpPr>
          <p:cNvPr id="34838" name="Line 27"/>
          <p:cNvSpPr>
            <a:spLocks noChangeShapeType="1"/>
          </p:cNvSpPr>
          <p:nvPr/>
        </p:nvSpPr>
        <p:spPr bwMode="auto">
          <a:xfrm rot="16200000" flipH="1">
            <a:off x="2578100" y="2474911"/>
            <a:ext cx="504825" cy="61277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endParaRPr lang="de-DE"/>
          </a:p>
        </p:txBody>
      </p:sp>
      <p:sp>
        <p:nvSpPr>
          <p:cNvPr id="34839" name="Text Box 28"/>
          <p:cNvSpPr txBox="1">
            <a:spLocks noChangeArrowheads="1"/>
          </p:cNvSpPr>
          <p:nvPr/>
        </p:nvSpPr>
        <p:spPr bwMode="auto">
          <a:xfrm>
            <a:off x="2487612" y="2674936"/>
            <a:ext cx="576263" cy="144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72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900" b="0">
                <a:cs typeface="Arial" charset="0"/>
              </a:rPr>
              <a:t>«</a:t>
            </a:r>
            <a:r>
              <a:rPr lang="de-DE" sz="900" b="0">
                <a:cs typeface="Arial" charset="0"/>
              </a:rPr>
              <a:t>uses»</a:t>
            </a:r>
          </a:p>
        </p:txBody>
      </p:sp>
      <p:sp>
        <p:nvSpPr>
          <p:cNvPr id="34840" name="Text Box 29"/>
          <p:cNvSpPr txBox="1">
            <a:spLocks noChangeArrowheads="1"/>
          </p:cNvSpPr>
          <p:nvPr/>
        </p:nvSpPr>
        <p:spPr bwMode="auto">
          <a:xfrm>
            <a:off x="4937125" y="2025649"/>
            <a:ext cx="118745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200"/>
              <a:t>Aspect Weaver</a:t>
            </a:r>
          </a:p>
        </p:txBody>
      </p:sp>
      <p:pic>
        <p:nvPicPr>
          <p:cNvPr id="227358" name="Picture 30" descr="AspectC++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2" y="2349499"/>
            <a:ext cx="684213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42" name="Text Box 31"/>
          <p:cNvSpPr txBox="1">
            <a:spLocks noChangeArrowheads="1"/>
          </p:cNvSpPr>
          <p:nvPr/>
        </p:nvSpPr>
        <p:spPr bwMode="auto">
          <a:xfrm>
            <a:off x="1984375" y="2674936"/>
            <a:ext cx="576262" cy="144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72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900" b="0">
                <a:cs typeface="Arial" charset="0"/>
              </a:rPr>
              <a:t>«</a:t>
            </a:r>
            <a:r>
              <a:rPr lang="de-DE" sz="900" b="0">
                <a:cs typeface="Arial" charset="0"/>
              </a:rPr>
              <a:t>uses»</a:t>
            </a:r>
          </a:p>
        </p:txBody>
      </p: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3821112" y="3538536"/>
            <a:ext cx="3492500" cy="1439863"/>
            <a:chOff x="2563" y="3090"/>
            <a:chExt cx="2200" cy="907"/>
          </a:xfrm>
        </p:grpSpPr>
        <p:grpSp>
          <p:nvGrpSpPr>
            <p:cNvPr id="34844" name="Group 33"/>
            <p:cNvGrpSpPr>
              <a:grpSpLocks/>
            </p:cNvGrpSpPr>
            <p:nvPr/>
          </p:nvGrpSpPr>
          <p:grpSpPr bwMode="auto">
            <a:xfrm>
              <a:off x="2563" y="3090"/>
              <a:ext cx="2200" cy="907"/>
              <a:chOff x="2563" y="3090"/>
              <a:chExt cx="2200" cy="907"/>
            </a:xfrm>
          </p:grpSpPr>
          <p:sp>
            <p:nvSpPr>
              <p:cNvPr id="34847" name="Rectangle 34"/>
              <p:cNvSpPr>
                <a:spLocks noChangeArrowheads="1"/>
              </p:cNvSpPr>
              <p:nvPr/>
            </p:nvSpPr>
            <p:spPr bwMode="auto">
              <a:xfrm>
                <a:off x="3107" y="3271"/>
                <a:ext cx="136" cy="91"/>
              </a:xfrm>
              <a:prstGeom prst="rect">
                <a:avLst/>
              </a:pr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en-US"/>
              </a:p>
            </p:txBody>
          </p:sp>
          <p:sp>
            <p:nvSpPr>
              <p:cNvPr id="34848" name="Rectangle 35"/>
              <p:cNvSpPr>
                <a:spLocks noChangeArrowheads="1"/>
              </p:cNvSpPr>
              <p:nvPr/>
            </p:nvSpPr>
            <p:spPr bwMode="auto">
              <a:xfrm>
                <a:off x="3198" y="3362"/>
                <a:ext cx="181" cy="91"/>
              </a:xfrm>
              <a:prstGeom prst="rect">
                <a:avLst/>
              </a:pr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en-US"/>
              </a:p>
            </p:txBody>
          </p:sp>
          <p:sp>
            <p:nvSpPr>
              <p:cNvPr id="34849" name="Rectangle 36"/>
              <p:cNvSpPr>
                <a:spLocks noChangeArrowheads="1"/>
              </p:cNvSpPr>
              <p:nvPr/>
            </p:nvSpPr>
            <p:spPr bwMode="auto">
              <a:xfrm>
                <a:off x="3696" y="3362"/>
                <a:ext cx="181" cy="91"/>
              </a:xfrm>
              <a:prstGeom prst="rect">
                <a:avLst/>
              </a:pr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en-US"/>
              </a:p>
            </p:txBody>
          </p:sp>
          <p:sp>
            <p:nvSpPr>
              <p:cNvPr id="34850" name="Rectangle 37"/>
              <p:cNvSpPr>
                <a:spLocks noChangeArrowheads="1"/>
              </p:cNvSpPr>
              <p:nvPr/>
            </p:nvSpPr>
            <p:spPr bwMode="auto">
              <a:xfrm>
                <a:off x="2993" y="3748"/>
                <a:ext cx="136" cy="90"/>
              </a:xfrm>
              <a:prstGeom prst="rect">
                <a:avLst/>
              </a:pr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en-US"/>
              </a:p>
            </p:txBody>
          </p:sp>
          <p:sp>
            <p:nvSpPr>
              <p:cNvPr id="34851" name="Rectangle 38"/>
              <p:cNvSpPr>
                <a:spLocks noChangeArrowheads="1"/>
              </p:cNvSpPr>
              <p:nvPr/>
            </p:nvSpPr>
            <p:spPr bwMode="auto">
              <a:xfrm>
                <a:off x="2880" y="3838"/>
                <a:ext cx="181" cy="91"/>
              </a:xfrm>
              <a:prstGeom prst="rect">
                <a:avLst/>
              </a:pr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en-US"/>
              </a:p>
            </p:txBody>
          </p:sp>
          <p:sp>
            <p:nvSpPr>
              <p:cNvPr id="34852" name="Rectangle 39"/>
              <p:cNvSpPr>
                <a:spLocks noChangeArrowheads="1"/>
              </p:cNvSpPr>
              <p:nvPr/>
            </p:nvSpPr>
            <p:spPr bwMode="auto">
              <a:xfrm>
                <a:off x="3220" y="3838"/>
                <a:ext cx="181" cy="91"/>
              </a:xfrm>
              <a:prstGeom prst="rect">
                <a:avLst/>
              </a:pr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en-US"/>
              </a:p>
            </p:txBody>
          </p:sp>
          <p:sp>
            <p:nvSpPr>
              <p:cNvPr id="34853" name="Rectangle 40"/>
              <p:cNvSpPr>
                <a:spLocks noChangeArrowheads="1"/>
              </p:cNvSpPr>
              <p:nvPr/>
            </p:nvSpPr>
            <p:spPr bwMode="auto">
              <a:xfrm>
                <a:off x="4218" y="3838"/>
                <a:ext cx="114" cy="91"/>
              </a:xfrm>
              <a:prstGeom prst="rect">
                <a:avLst/>
              </a:pr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en-US"/>
              </a:p>
            </p:txBody>
          </p:sp>
          <p:sp>
            <p:nvSpPr>
              <p:cNvPr id="34854" name="Rectangle 41"/>
              <p:cNvSpPr>
                <a:spLocks noChangeArrowheads="1"/>
              </p:cNvSpPr>
              <p:nvPr/>
            </p:nvSpPr>
            <p:spPr bwMode="auto">
              <a:xfrm>
                <a:off x="4014" y="3748"/>
                <a:ext cx="45" cy="91"/>
              </a:xfrm>
              <a:prstGeom prst="rect">
                <a:avLst/>
              </a:pr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en-US"/>
              </a:p>
            </p:txBody>
          </p:sp>
          <p:sp>
            <p:nvSpPr>
              <p:cNvPr id="34855" name="Rectangle 42"/>
              <p:cNvSpPr>
                <a:spLocks noChangeArrowheads="1"/>
              </p:cNvSpPr>
              <p:nvPr/>
            </p:nvSpPr>
            <p:spPr bwMode="auto">
              <a:xfrm>
                <a:off x="4400" y="3748"/>
                <a:ext cx="90" cy="91"/>
              </a:xfrm>
              <a:prstGeom prst="rect">
                <a:avLst/>
              </a:pr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en-US"/>
              </a:p>
            </p:txBody>
          </p:sp>
          <p:sp>
            <p:nvSpPr>
              <p:cNvPr id="34856" name="Rectangle 43"/>
              <p:cNvSpPr>
                <a:spLocks noChangeArrowheads="1"/>
              </p:cNvSpPr>
              <p:nvPr/>
            </p:nvSpPr>
            <p:spPr bwMode="auto">
              <a:xfrm>
                <a:off x="3334" y="3271"/>
                <a:ext cx="136" cy="91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en-US"/>
              </a:p>
            </p:txBody>
          </p:sp>
          <p:sp>
            <p:nvSpPr>
              <p:cNvPr id="34857" name="Rectangle 44"/>
              <p:cNvSpPr>
                <a:spLocks noChangeArrowheads="1"/>
              </p:cNvSpPr>
              <p:nvPr/>
            </p:nvSpPr>
            <p:spPr bwMode="auto">
              <a:xfrm>
                <a:off x="3628" y="3271"/>
                <a:ext cx="250" cy="91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en-US"/>
              </a:p>
            </p:txBody>
          </p:sp>
          <p:sp>
            <p:nvSpPr>
              <p:cNvPr id="34858" name="Rectangle 45"/>
              <p:cNvSpPr>
                <a:spLocks noChangeArrowheads="1"/>
              </p:cNvSpPr>
              <p:nvPr/>
            </p:nvSpPr>
            <p:spPr bwMode="auto">
              <a:xfrm>
                <a:off x="3492" y="3362"/>
                <a:ext cx="46" cy="91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en-US"/>
              </a:p>
            </p:txBody>
          </p:sp>
          <p:sp>
            <p:nvSpPr>
              <p:cNvPr id="34859" name="Rectangle 46"/>
              <p:cNvSpPr>
                <a:spLocks noChangeArrowheads="1"/>
              </p:cNvSpPr>
              <p:nvPr/>
            </p:nvSpPr>
            <p:spPr bwMode="auto">
              <a:xfrm>
                <a:off x="2631" y="3748"/>
                <a:ext cx="136" cy="91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en-US"/>
              </a:p>
            </p:txBody>
          </p:sp>
          <p:sp>
            <p:nvSpPr>
              <p:cNvPr id="34860" name="Rectangle 47"/>
              <p:cNvSpPr>
                <a:spLocks noChangeArrowheads="1"/>
              </p:cNvSpPr>
              <p:nvPr/>
            </p:nvSpPr>
            <p:spPr bwMode="auto">
              <a:xfrm>
                <a:off x="3311" y="3747"/>
                <a:ext cx="91" cy="91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en-US"/>
              </a:p>
            </p:txBody>
          </p:sp>
          <p:sp>
            <p:nvSpPr>
              <p:cNvPr id="34861" name="Rectangle 48"/>
              <p:cNvSpPr>
                <a:spLocks noChangeArrowheads="1"/>
              </p:cNvSpPr>
              <p:nvPr/>
            </p:nvSpPr>
            <p:spPr bwMode="auto">
              <a:xfrm>
                <a:off x="2789" y="3838"/>
                <a:ext cx="46" cy="91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en-US"/>
              </a:p>
            </p:txBody>
          </p:sp>
          <p:sp>
            <p:nvSpPr>
              <p:cNvPr id="34862" name="Rectangle 49"/>
              <p:cNvSpPr>
                <a:spLocks noChangeArrowheads="1"/>
              </p:cNvSpPr>
              <p:nvPr/>
            </p:nvSpPr>
            <p:spPr bwMode="auto">
              <a:xfrm>
                <a:off x="3946" y="3748"/>
                <a:ext cx="68" cy="91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en-US"/>
              </a:p>
            </p:txBody>
          </p:sp>
          <p:sp>
            <p:nvSpPr>
              <p:cNvPr id="34863" name="Rectangle 50"/>
              <p:cNvSpPr>
                <a:spLocks noChangeArrowheads="1"/>
              </p:cNvSpPr>
              <p:nvPr/>
            </p:nvSpPr>
            <p:spPr bwMode="auto">
              <a:xfrm>
                <a:off x="4037" y="3838"/>
                <a:ext cx="136" cy="91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en-US"/>
              </a:p>
            </p:txBody>
          </p:sp>
          <p:sp>
            <p:nvSpPr>
              <p:cNvPr id="34864" name="Rectangle 51"/>
              <p:cNvSpPr>
                <a:spLocks noChangeArrowheads="1"/>
              </p:cNvSpPr>
              <p:nvPr/>
            </p:nvSpPr>
            <p:spPr bwMode="auto">
              <a:xfrm>
                <a:off x="4581" y="3838"/>
                <a:ext cx="136" cy="91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en-US"/>
              </a:p>
            </p:txBody>
          </p:sp>
          <p:sp>
            <p:nvSpPr>
              <p:cNvPr id="34865" name="Rectangle 52"/>
              <p:cNvSpPr>
                <a:spLocks noChangeArrowheads="1"/>
              </p:cNvSpPr>
              <p:nvPr/>
            </p:nvSpPr>
            <p:spPr bwMode="auto">
              <a:xfrm>
                <a:off x="2563" y="3090"/>
                <a:ext cx="2200" cy="907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en-US"/>
              </a:p>
            </p:txBody>
          </p:sp>
          <p:grpSp>
            <p:nvGrpSpPr>
              <p:cNvPr id="34866" name="Group 53"/>
              <p:cNvGrpSpPr>
                <a:grpSpLocks/>
              </p:cNvGrpSpPr>
              <p:nvPr/>
            </p:nvGrpSpPr>
            <p:grpSpPr bwMode="auto">
              <a:xfrm>
                <a:off x="2631" y="3634"/>
                <a:ext cx="771" cy="295"/>
                <a:chOff x="2404" y="3249"/>
                <a:chExt cx="771" cy="295"/>
              </a:xfrm>
            </p:grpSpPr>
            <p:sp>
              <p:nvSpPr>
                <p:cNvPr id="34878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2524" y="3249"/>
                  <a:ext cx="336" cy="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31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eaLnBrk="0" hangingPunct="0"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eaLnBrk="0" hangingPunct="0"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eaLnBrk="0" hangingPunct="0"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eaLnBrk="0" hangingPunct="0"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de-DE" sz="1000" b="0"/>
                    <a:t>Module B</a:t>
                  </a:r>
                </a:p>
              </p:txBody>
            </p:sp>
            <p:sp>
              <p:nvSpPr>
                <p:cNvPr id="34879" name="Rectangle 55"/>
                <p:cNvSpPr>
                  <a:spLocks noChangeArrowheads="1"/>
                </p:cNvSpPr>
                <p:nvPr/>
              </p:nvSpPr>
              <p:spPr bwMode="auto">
                <a:xfrm>
                  <a:off x="2404" y="3362"/>
                  <a:ext cx="771" cy="182"/>
                </a:xfrm>
                <a:prstGeom prst="rect">
                  <a:avLst/>
                </a:prstGeom>
                <a:noFill/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algn="ctr" eaLnBrk="1" hangingPunct="1"/>
                  <a:endParaRPr lang="en-US"/>
                </a:p>
              </p:txBody>
            </p:sp>
            <p:sp>
              <p:nvSpPr>
                <p:cNvPr id="34880" name="Freeform 56"/>
                <p:cNvSpPr>
                  <a:spLocks/>
                </p:cNvSpPr>
                <p:nvPr/>
              </p:nvSpPr>
              <p:spPr bwMode="auto">
                <a:xfrm>
                  <a:off x="2404" y="3249"/>
                  <a:ext cx="589" cy="113"/>
                </a:xfrm>
                <a:custGeom>
                  <a:avLst/>
                  <a:gdLst>
                    <a:gd name="T0" fmla="*/ 0 w 589"/>
                    <a:gd name="T1" fmla="*/ 113 h 113"/>
                    <a:gd name="T2" fmla="*/ 45 w 589"/>
                    <a:gd name="T3" fmla="*/ 0 h 113"/>
                    <a:gd name="T4" fmla="*/ 544 w 589"/>
                    <a:gd name="T5" fmla="*/ 0 h 113"/>
                    <a:gd name="T6" fmla="*/ 589 w 589"/>
                    <a:gd name="T7" fmla="*/ 113 h 11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89"/>
                    <a:gd name="T13" fmla="*/ 0 h 113"/>
                    <a:gd name="T14" fmla="*/ 589 w 589"/>
                    <a:gd name="T15" fmla="*/ 113 h 11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89" h="113">
                      <a:moveTo>
                        <a:pt x="0" y="113"/>
                      </a:moveTo>
                      <a:lnTo>
                        <a:pt x="45" y="0"/>
                      </a:lnTo>
                      <a:lnTo>
                        <a:pt x="544" y="0"/>
                      </a:lnTo>
                      <a:lnTo>
                        <a:pt x="589" y="113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de-DE"/>
                </a:p>
              </p:txBody>
            </p:sp>
          </p:grpSp>
          <p:grpSp>
            <p:nvGrpSpPr>
              <p:cNvPr id="34867" name="Group 57"/>
              <p:cNvGrpSpPr>
                <a:grpSpLocks/>
              </p:cNvGrpSpPr>
              <p:nvPr/>
            </p:nvGrpSpPr>
            <p:grpSpPr bwMode="auto">
              <a:xfrm>
                <a:off x="3947" y="3634"/>
                <a:ext cx="771" cy="295"/>
                <a:chOff x="2404" y="3249"/>
                <a:chExt cx="771" cy="295"/>
              </a:xfrm>
            </p:grpSpPr>
            <p:sp>
              <p:nvSpPr>
                <p:cNvPr id="34875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2521" y="3249"/>
                  <a:ext cx="341" cy="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31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eaLnBrk="0" hangingPunct="0"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eaLnBrk="0" hangingPunct="0"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eaLnBrk="0" hangingPunct="0"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eaLnBrk="0" hangingPunct="0"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de-DE" sz="1000" b="0"/>
                    <a:t>Module C</a:t>
                  </a:r>
                </a:p>
              </p:txBody>
            </p:sp>
            <p:sp>
              <p:nvSpPr>
                <p:cNvPr id="34876" name="Rectangle 59"/>
                <p:cNvSpPr>
                  <a:spLocks noChangeArrowheads="1"/>
                </p:cNvSpPr>
                <p:nvPr/>
              </p:nvSpPr>
              <p:spPr bwMode="auto">
                <a:xfrm>
                  <a:off x="2404" y="3362"/>
                  <a:ext cx="771" cy="182"/>
                </a:xfrm>
                <a:prstGeom prst="rect">
                  <a:avLst/>
                </a:prstGeom>
                <a:noFill/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algn="ctr" eaLnBrk="1" hangingPunct="1"/>
                  <a:endParaRPr lang="en-US"/>
                </a:p>
              </p:txBody>
            </p:sp>
            <p:sp>
              <p:nvSpPr>
                <p:cNvPr id="34877" name="Freeform 60"/>
                <p:cNvSpPr>
                  <a:spLocks/>
                </p:cNvSpPr>
                <p:nvPr/>
              </p:nvSpPr>
              <p:spPr bwMode="auto">
                <a:xfrm>
                  <a:off x="2404" y="3249"/>
                  <a:ext cx="589" cy="113"/>
                </a:xfrm>
                <a:custGeom>
                  <a:avLst/>
                  <a:gdLst>
                    <a:gd name="T0" fmla="*/ 0 w 589"/>
                    <a:gd name="T1" fmla="*/ 113 h 113"/>
                    <a:gd name="T2" fmla="*/ 45 w 589"/>
                    <a:gd name="T3" fmla="*/ 0 h 113"/>
                    <a:gd name="T4" fmla="*/ 544 w 589"/>
                    <a:gd name="T5" fmla="*/ 0 h 113"/>
                    <a:gd name="T6" fmla="*/ 589 w 589"/>
                    <a:gd name="T7" fmla="*/ 113 h 11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89"/>
                    <a:gd name="T13" fmla="*/ 0 h 113"/>
                    <a:gd name="T14" fmla="*/ 589 w 589"/>
                    <a:gd name="T15" fmla="*/ 113 h 11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89" h="113">
                      <a:moveTo>
                        <a:pt x="0" y="113"/>
                      </a:moveTo>
                      <a:lnTo>
                        <a:pt x="45" y="0"/>
                      </a:lnTo>
                      <a:lnTo>
                        <a:pt x="544" y="0"/>
                      </a:lnTo>
                      <a:lnTo>
                        <a:pt x="589" y="113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de-DE"/>
                </a:p>
              </p:txBody>
            </p:sp>
          </p:grpSp>
          <p:grpSp>
            <p:nvGrpSpPr>
              <p:cNvPr id="34868" name="Group 61"/>
              <p:cNvGrpSpPr>
                <a:grpSpLocks/>
              </p:cNvGrpSpPr>
              <p:nvPr/>
            </p:nvGrpSpPr>
            <p:grpSpPr bwMode="auto">
              <a:xfrm>
                <a:off x="3108" y="3157"/>
                <a:ext cx="771" cy="295"/>
                <a:chOff x="2404" y="3249"/>
                <a:chExt cx="771" cy="295"/>
              </a:xfrm>
            </p:grpSpPr>
            <p:sp>
              <p:nvSpPr>
                <p:cNvPr id="34872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2524" y="3249"/>
                  <a:ext cx="336" cy="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31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eaLnBrk="0" hangingPunct="0"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eaLnBrk="0" hangingPunct="0"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eaLnBrk="0" hangingPunct="0"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eaLnBrk="0" hangingPunct="0"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de-DE" sz="1000" b="0"/>
                    <a:t>Module A</a:t>
                  </a:r>
                </a:p>
              </p:txBody>
            </p:sp>
            <p:sp>
              <p:nvSpPr>
                <p:cNvPr id="34873" name="Rectangle 63"/>
                <p:cNvSpPr>
                  <a:spLocks noChangeArrowheads="1"/>
                </p:cNvSpPr>
                <p:nvPr/>
              </p:nvSpPr>
              <p:spPr bwMode="auto">
                <a:xfrm>
                  <a:off x="2404" y="3362"/>
                  <a:ext cx="771" cy="182"/>
                </a:xfrm>
                <a:prstGeom prst="rect">
                  <a:avLst/>
                </a:prstGeom>
                <a:noFill/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algn="ctr" eaLnBrk="1" hangingPunct="1"/>
                  <a:endParaRPr lang="en-US"/>
                </a:p>
              </p:txBody>
            </p:sp>
            <p:sp>
              <p:nvSpPr>
                <p:cNvPr id="34874" name="Freeform 64"/>
                <p:cNvSpPr>
                  <a:spLocks/>
                </p:cNvSpPr>
                <p:nvPr/>
              </p:nvSpPr>
              <p:spPr bwMode="auto">
                <a:xfrm>
                  <a:off x="2404" y="3249"/>
                  <a:ext cx="589" cy="113"/>
                </a:xfrm>
                <a:custGeom>
                  <a:avLst/>
                  <a:gdLst>
                    <a:gd name="T0" fmla="*/ 0 w 589"/>
                    <a:gd name="T1" fmla="*/ 113 h 113"/>
                    <a:gd name="T2" fmla="*/ 45 w 589"/>
                    <a:gd name="T3" fmla="*/ 0 h 113"/>
                    <a:gd name="T4" fmla="*/ 544 w 589"/>
                    <a:gd name="T5" fmla="*/ 0 h 113"/>
                    <a:gd name="T6" fmla="*/ 589 w 589"/>
                    <a:gd name="T7" fmla="*/ 113 h 11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89"/>
                    <a:gd name="T13" fmla="*/ 0 h 113"/>
                    <a:gd name="T14" fmla="*/ 589 w 589"/>
                    <a:gd name="T15" fmla="*/ 113 h 11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89" h="113">
                      <a:moveTo>
                        <a:pt x="0" y="113"/>
                      </a:moveTo>
                      <a:lnTo>
                        <a:pt x="45" y="0"/>
                      </a:lnTo>
                      <a:lnTo>
                        <a:pt x="544" y="0"/>
                      </a:lnTo>
                      <a:lnTo>
                        <a:pt x="589" y="113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de-DE"/>
                </a:p>
              </p:txBody>
            </p:sp>
          </p:grpSp>
          <p:sp>
            <p:nvSpPr>
              <p:cNvPr id="34869" name="Text Box 65"/>
              <p:cNvSpPr txBox="1">
                <a:spLocks noChangeArrowheads="1"/>
              </p:cNvSpPr>
              <p:nvPr/>
            </p:nvSpPr>
            <p:spPr bwMode="auto">
              <a:xfrm>
                <a:off x="4173" y="3135"/>
                <a:ext cx="589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de-DE" sz="1200"/>
                  <a:t>Generated OS Code</a:t>
                </a:r>
              </a:p>
            </p:txBody>
          </p:sp>
          <p:sp>
            <p:nvSpPr>
              <p:cNvPr id="34870" name="Line 66"/>
              <p:cNvSpPr>
                <a:spLocks noChangeShapeType="1"/>
              </p:cNvSpPr>
              <p:nvPr/>
            </p:nvSpPr>
            <p:spPr bwMode="auto">
              <a:xfrm flipH="1">
                <a:off x="3289" y="3452"/>
                <a:ext cx="204" cy="29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de-DE"/>
              </a:p>
            </p:txBody>
          </p:sp>
          <p:sp>
            <p:nvSpPr>
              <p:cNvPr id="34871" name="Line 67"/>
              <p:cNvSpPr>
                <a:spLocks noChangeShapeType="1"/>
              </p:cNvSpPr>
              <p:nvPr/>
            </p:nvSpPr>
            <p:spPr bwMode="auto">
              <a:xfrm rot="16200000" flipH="1">
                <a:off x="3595" y="3418"/>
                <a:ext cx="318" cy="38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de-DE"/>
              </a:p>
            </p:txBody>
          </p:sp>
        </p:grpSp>
        <p:sp>
          <p:nvSpPr>
            <p:cNvPr id="34845" name="Text Box 68"/>
            <p:cNvSpPr txBox="1">
              <a:spLocks noChangeArrowheads="1"/>
            </p:cNvSpPr>
            <p:nvPr/>
          </p:nvSpPr>
          <p:spPr bwMode="auto">
            <a:xfrm>
              <a:off x="3583" y="3543"/>
              <a:ext cx="363" cy="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72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900" b="0">
                  <a:cs typeface="Arial" charset="0"/>
                </a:rPr>
                <a:t>«</a:t>
              </a:r>
              <a:r>
                <a:rPr lang="de-DE" sz="900" b="0">
                  <a:cs typeface="Arial" charset="0"/>
                </a:rPr>
                <a:t>uses»</a:t>
              </a:r>
            </a:p>
          </p:txBody>
        </p:sp>
        <p:sp>
          <p:nvSpPr>
            <p:cNvPr id="34846" name="Text Box 69"/>
            <p:cNvSpPr txBox="1">
              <a:spLocks noChangeArrowheads="1"/>
            </p:cNvSpPr>
            <p:nvPr/>
          </p:nvSpPr>
          <p:spPr bwMode="auto">
            <a:xfrm>
              <a:off x="3266" y="3543"/>
              <a:ext cx="363" cy="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72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900" b="0">
                  <a:cs typeface="Arial" charset="0"/>
                </a:rPr>
                <a:t>«</a:t>
              </a:r>
              <a:r>
                <a:rPr lang="de-DE" sz="900" b="0">
                  <a:cs typeface="Arial" charset="0"/>
                </a:rPr>
                <a:t>uses»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780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200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037E-7 L -0.05712 0.0002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273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2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0023 L 0.04723 0.00023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27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1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273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66667E-6 -1.85185E-6 L -1.66667E-6 0.0974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2" grpId="0" animBg="1"/>
      <p:bldP spid="227333" grpId="0" animBg="1"/>
      <p:bldP spid="22733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000">
                <a:solidFill>
                  <a:srgbClr val="2F1311"/>
                </a:solidFill>
              </a:rPr>
              <a:t>Botschaft angekommen? Tipps, Tricks und Hintergründiges zur Vortragsgestaltung</a:t>
            </a:r>
          </a:p>
        </p:txBody>
      </p:sp>
      <p:sp>
        <p:nvSpPr>
          <p:cNvPr id="35843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F5EA716-DAF5-1144-BC7C-158A0BAD9FEA}" type="slidenum">
              <a:rPr lang="de-DE" sz="1000">
                <a:solidFill>
                  <a:srgbClr val="2F1311"/>
                </a:solidFill>
              </a:rPr>
              <a:pPr/>
              <a:t>27</a:t>
            </a:fld>
            <a:endParaRPr lang="de-DE" sz="1000">
              <a:solidFill>
                <a:srgbClr val="2F1311"/>
              </a:solidFill>
            </a:endParaRPr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>
                <a:latin typeface="Arial" charset="0"/>
                <a:ea typeface="ＭＳ Ｐゴシック" charset="0"/>
              </a:rPr>
              <a:t>Hintergründe</a:t>
            </a:r>
          </a:p>
        </p:txBody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3525" y="1598613"/>
            <a:ext cx="7548563" cy="4497387"/>
          </a:xfrm>
        </p:spPr>
        <p:txBody>
          <a:bodyPr/>
          <a:lstStyle/>
          <a:p>
            <a:pPr eaLnBrk="1" hangingPunct="1"/>
            <a:r>
              <a:rPr lang="de-DE" sz="2800" dirty="0">
                <a:latin typeface="Arial" charset="0"/>
                <a:ea typeface="ＭＳ Ｐゴシック" charset="0"/>
              </a:rPr>
              <a:t>Farbige Hintergründe mit grafischen Elementen sind sehr beliebt</a:t>
            </a:r>
          </a:p>
          <a:p>
            <a:pPr lvl="1" eaLnBrk="1" hangingPunct="1"/>
            <a:r>
              <a:rPr lang="de-DE" sz="2400" dirty="0">
                <a:latin typeface="Arial" charset="0"/>
                <a:ea typeface="ＭＳ Ｐゴシック" charset="0"/>
              </a:rPr>
              <a:t>„</a:t>
            </a:r>
            <a:r>
              <a:rPr lang="en-US" sz="2400" dirty="0">
                <a:latin typeface="Arial" charset="0"/>
                <a:ea typeface="ＭＳ Ｐゴシック" charset="0"/>
              </a:rPr>
              <a:t>Corporate Identity“</a:t>
            </a:r>
          </a:p>
          <a:p>
            <a:pPr lvl="1" eaLnBrk="1" hangingPunct="1"/>
            <a:r>
              <a:rPr lang="de-DE" sz="2400" dirty="0">
                <a:latin typeface="Arial" charset="0"/>
                <a:ea typeface="ＭＳ Ｐゴシック" charset="0"/>
              </a:rPr>
              <a:t>„Bunt ist schön“</a:t>
            </a:r>
          </a:p>
          <a:p>
            <a:pPr eaLnBrk="1" hangingPunct="1"/>
            <a:r>
              <a:rPr lang="de-DE" sz="2800" dirty="0">
                <a:latin typeface="Arial" charset="0"/>
                <a:ea typeface="ＭＳ Ｐゴシック" charset="0"/>
              </a:rPr>
              <a:t>Die Nachteile überwiegen!</a:t>
            </a:r>
          </a:p>
          <a:p>
            <a:pPr lvl="1" eaLnBrk="1" hangingPunct="1"/>
            <a:r>
              <a:rPr lang="de-DE" sz="2400" dirty="0">
                <a:latin typeface="Arial" charset="0"/>
                <a:ea typeface="ＭＳ Ｐゴシック" charset="0"/>
              </a:rPr>
              <a:t>Schlechtere Lesbarkeit (Kontrast)</a:t>
            </a:r>
          </a:p>
          <a:p>
            <a:pPr lvl="1" eaLnBrk="1" hangingPunct="1"/>
            <a:r>
              <a:rPr lang="de-DE" sz="2400" dirty="0">
                <a:latin typeface="Arial" charset="0"/>
                <a:ea typeface="ＭＳ Ｐゴシック" charset="0"/>
              </a:rPr>
              <a:t>Weniger Platz für Informationen</a:t>
            </a:r>
          </a:p>
          <a:p>
            <a:pPr lvl="1" eaLnBrk="1" hangingPunct="1"/>
            <a:r>
              <a:rPr lang="de-DE" sz="2400" dirty="0">
                <a:latin typeface="Arial" charset="0"/>
                <a:ea typeface="ＭＳ Ｐゴシック" charset="0"/>
              </a:rPr>
              <a:t>Seriosität leidet</a:t>
            </a:r>
          </a:p>
          <a:p>
            <a:pPr lvl="1" eaLnBrk="1" hangingPunct="1"/>
            <a:r>
              <a:rPr lang="de-DE" sz="2400" dirty="0">
                <a:latin typeface="Arial" charset="0"/>
                <a:ea typeface="ＭＳ Ｐゴシック" charset="0"/>
              </a:rPr>
              <a:t>S/W-Ausdruck oft unbrauchbar</a:t>
            </a:r>
          </a:p>
          <a:p>
            <a:pPr lvl="1" eaLnBrk="1" hangingPunct="1"/>
            <a:endParaRPr lang="de-DE" sz="240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325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Hintergründe (2)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/>
              <a:t>Farbschema lassen sich auch umkehren</a:t>
            </a:r>
          </a:p>
          <a:p>
            <a:pPr lvl="1"/>
            <a:r>
              <a:rPr lang="de-DE" sz="2000" dirty="0"/>
              <a:t>Unter Berücksichtigung des bisher erlernten: Einfach und klar</a:t>
            </a:r>
          </a:p>
          <a:p>
            <a:pPr lvl="1"/>
            <a:r>
              <a:rPr lang="de-DE" sz="2000" dirty="0"/>
              <a:t>Essentiell: </a:t>
            </a:r>
            <a:r>
              <a:rPr lang="de-DE" sz="2000" b="1" dirty="0">
                <a:latin typeface="Helvetica Neue"/>
                <a:cs typeface="Helvetica Neue"/>
              </a:rPr>
              <a:t>Kontrast erhalten!</a:t>
            </a:r>
          </a:p>
          <a:p>
            <a:endParaRPr lang="de-DE" sz="2400" dirty="0"/>
          </a:p>
          <a:p>
            <a:r>
              <a:rPr lang="de-DE" sz="2400" dirty="0"/>
              <a:t>Vorteile</a:t>
            </a:r>
          </a:p>
          <a:p>
            <a:pPr lvl="1"/>
            <a:r>
              <a:rPr lang="de-DE" sz="2000" dirty="0"/>
              <a:t>Gut geeignet für die Präsentation von Bildern und Fotos</a:t>
            </a:r>
            <a:br>
              <a:rPr lang="de-DE" sz="2000" dirty="0"/>
            </a:br>
            <a:r>
              <a:rPr lang="de-DE" sz="2000" dirty="0"/>
              <a:t>(daher in Naturwissenschaften oft angewendet)</a:t>
            </a:r>
          </a:p>
          <a:p>
            <a:pPr lvl="1"/>
            <a:r>
              <a:rPr lang="de-DE" sz="2000" dirty="0"/>
              <a:t>In bestimmten Lichtsituationen vorteilhaft</a:t>
            </a:r>
          </a:p>
          <a:p>
            <a:pPr lvl="1"/>
            <a:endParaRPr lang="de-DE" sz="2000" dirty="0"/>
          </a:p>
          <a:p>
            <a:r>
              <a:rPr lang="de-DE" sz="2400" dirty="0"/>
              <a:t>Nachteile</a:t>
            </a:r>
          </a:p>
          <a:p>
            <a:pPr lvl="1"/>
            <a:r>
              <a:rPr lang="de-DE" sz="2000" dirty="0"/>
              <a:t>„Richtige“ Umsetzung ist schwieriger (Farben?)</a:t>
            </a:r>
          </a:p>
          <a:p>
            <a:pPr lvl="1"/>
            <a:r>
              <a:rPr lang="de-DE" sz="2000" dirty="0"/>
              <a:t>S/W-Ausdruck bleibt ein Problem</a:t>
            </a:r>
          </a:p>
          <a:p>
            <a:pPr lvl="1"/>
            <a:endParaRPr lang="de-DE" sz="2000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668216" y="6532301"/>
            <a:ext cx="6813550" cy="25110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400" dirty="0">
                <a:solidFill>
                  <a:schemeClr val="bg1"/>
                </a:solidFill>
              </a:rPr>
              <a:t>Botschaft angekommen? Tipps, Tricks und Hintergründiges zur Vortragsgestaltung</a:t>
            </a:r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8353303" y="6532301"/>
            <a:ext cx="450850" cy="25110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51BC9E9-7E1F-A04D-A212-6BBF7A873CA4}" type="slidenum">
              <a:rPr lang="de-DE" sz="1600">
                <a:solidFill>
                  <a:schemeClr val="bg1"/>
                </a:solidFill>
              </a:rPr>
              <a:pPr/>
              <a:t>28</a:t>
            </a:fld>
            <a:endParaRPr lang="de-DE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867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ea typeface="ＭＳ Ｐゴシック" charset="0"/>
              </a:rPr>
              <a:t>Agenda</a:t>
            </a:r>
          </a:p>
        </p:txBody>
      </p:sp>
      <p:sp>
        <p:nvSpPr>
          <p:cNvPr id="3686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ClrTx/>
              <a:buFont typeface="Wingdings" charset="0"/>
              <a:buAutoNum type="arabicPeriod"/>
            </a:pPr>
            <a:r>
              <a:rPr lang="de-DE" b="1" dirty="0">
                <a:solidFill>
                  <a:schemeClr val="bg1">
                    <a:lumMod val="75000"/>
                  </a:schemeClr>
                </a:solidFill>
                <a:latin typeface="Helvetica Neue"/>
                <a:ea typeface="ＭＳ Ｐゴシック" charset="0"/>
                <a:cs typeface="Helvetica Neue"/>
              </a:rPr>
              <a:t>Inhaltsfindung</a:t>
            </a:r>
          </a:p>
          <a:p>
            <a:pPr marL="877888" lvl="2" indent="-342900" eaLnBrk="1" hangingPunct="1">
              <a:buClrTx/>
              <a:buFont typeface="Wingdings" charset="0"/>
              <a:buChar char="n"/>
            </a:pPr>
            <a:r>
              <a:rPr lang="de-DE" dirty="0">
                <a:solidFill>
                  <a:schemeClr val="bg1">
                    <a:lumMod val="75000"/>
                  </a:schemeClr>
                </a:solidFill>
                <a:latin typeface="Helvetica Neue"/>
                <a:ea typeface="ＭＳ Ｐゴシック" charset="0"/>
                <a:cs typeface="Helvetica Neue"/>
              </a:rPr>
              <a:t>Was will ich eigentlich vermitteln?</a:t>
            </a:r>
          </a:p>
          <a:p>
            <a:pPr marL="877888" lvl="2" indent="-342900" eaLnBrk="1" hangingPunct="1">
              <a:buClrTx/>
              <a:buFont typeface="Wingdings" charset="0"/>
              <a:buChar char="n"/>
            </a:pPr>
            <a:r>
              <a:rPr lang="de-DE" dirty="0">
                <a:solidFill>
                  <a:schemeClr val="bg1">
                    <a:lumMod val="75000"/>
                  </a:schemeClr>
                </a:solidFill>
                <a:latin typeface="Helvetica Neue"/>
                <a:ea typeface="ＭＳ Ｐゴシック" charset="0"/>
                <a:cs typeface="Helvetica Neue"/>
              </a:rPr>
              <a:t>Wer hört mir zu?</a:t>
            </a:r>
            <a:br>
              <a:rPr lang="de-DE" dirty="0">
                <a:solidFill>
                  <a:schemeClr val="bg1">
                    <a:lumMod val="75000"/>
                  </a:schemeClr>
                </a:solidFill>
                <a:latin typeface="Helvetica Neue"/>
                <a:ea typeface="ＭＳ Ｐゴシック" charset="0"/>
                <a:cs typeface="Helvetica Neue"/>
              </a:rPr>
            </a:br>
            <a:endParaRPr lang="de-DE" dirty="0">
              <a:solidFill>
                <a:schemeClr val="bg1">
                  <a:lumMod val="75000"/>
                </a:schemeClr>
              </a:solidFill>
              <a:latin typeface="Helvetica Neue"/>
              <a:ea typeface="ＭＳ Ｐゴシック" charset="0"/>
              <a:cs typeface="Helvetica Neue"/>
            </a:endParaRPr>
          </a:p>
          <a:p>
            <a:pPr marL="457200" indent="-457200" eaLnBrk="1" hangingPunct="1">
              <a:buClrTx/>
              <a:buFont typeface="Wingdings" charset="0"/>
              <a:buAutoNum type="arabicPeriod"/>
            </a:pPr>
            <a:r>
              <a:rPr lang="de-DE" b="1" dirty="0">
                <a:solidFill>
                  <a:schemeClr val="bg1">
                    <a:lumMod val="75000"/>
                  </a:schemeClr>
                </a:solidFill>
                <a:latin typeface="Helvetica Neue"/>
                <a:ea typeface="ＭＳ Ｐゴシック" charset="0"/>
                <a:cs typeface="Helvetica Neue"/>
              </a:rPr>
              <a:t>Struktur</a:t>
            </a:r>
          </a:p>
          <a:p>
            <a:pPr marL="877888" lvl="2" indent="-342900" eaLnBrk="1" hangingPunct="1">
              <a:buClrTx/>
              <a:buFont typeface="Wingdings" charset="0"/>
              <a:buChar char="n"/>
            </a:pPr>
            <a:r>
              <a:rPr lang="de-DE" dirty="0">
                <a:solidFill>
                  <a:schemeClr val="bg1">
                    <a:lumMod val="75000"/>
                  </a:schemeClr>
                </a:solidFill>
                <a:latin typeface="Helvetica Neue"/>
                <a:ea typeface="ＭＳ Ｐゴシック" charset="0"/>
                <a:cs typeface="Helvetica Neue"/>
              </a:rPr>
              <a:t>Wie baue ich den Vortrag auf?</a:t>
            </a:r>
            <a:br>
              <a:rPr lang="de-DE" dirty="0">
                <a:solidFill>
                  <a:schemeClr val="bg1">
                    <a:lumMod val="75000"/>
                  </a:schemeClr>
                </a:solidFill>
                <a:latin typeface="Helvetica Neue"/>
                <a:ea typeface="ＭＳ Ｐゴシック" charset="0"/>
                <a:cs typeface="Helvetica Neue"/>
              </a:rPr>
            </a:br>
            <a:endParaRPr lang="de-DE" dirty="0">
              <a:solidFill>
                <a:schemeClr val="bg1">
                  <a:lumMod val="75000"/>
                </a:schemeClr>
              </a:solidFill>
              <a:latin typeface="Helvetica Neue"/>
              <a:ea typeface="ＭＳ Ｐゴシック" charset="0"/>
              <a:cs typeface="Helvetica Neue"/>
            </a:endParaRPr>
          </a:p>
          <a:p>
            <a:pPr marL="457200" indent="-457200" eaLnBrk="1" hangingPunct="1">
              <a:buClrTx/>
              <a:buFont typeface="Wingdings" charset="0"/>
              <a:buAutoNum type="arabicPeriod"/>
            </a:pPr>
            <a:r>
              <a:rPr lang="de-DE" b="1" dirty="0">
                <a:solidFill>
                  <a:schemeClr val="bg1">
                    <a:lumMod val="75000"/>
                  </a:schemeClr>
                </a:solidFill>
                <a:latin typeface="Helvetica Neue"/>
                <a:ea typeface="ＭＳ Ｐゴシック" charset="0"/>
                <a:cs typeface="Helvetica Neue"/>
              </a:rPr>
              <a:t>Foliengestaltung</a:t>
            </a:r>
          </a:p>
          <a:p>
            <a:pPr marL="877888" lvl="2" indent="-342900" eaLnBrk="1" hangingPunct="1">
              <a:buClrTx/>
              <a:buFont typeface="Wingdings" charset="0"/>
              <a:buChar char="n"/>
            </a:pPr>
            <a:r>
              <a:rPr lang="de-DE" dirty="0">
                <a:solidFill>
                  <a:schemeClr val="bg1">
                    <a:lumMod val="75000"/>
                  </a:schemeClr>
                </a:solidFill>
                <a:latin typeface="Helvetica Neue"/>
                <a:ea typeface="ＭＳ Ｐゴシック" charset="0"/>
                <a:cs typeface="Helvetica Neue"/>
              </a:rPr>
              <a:t>Wie sehen „gute“ Folien aus?</a:t>
            </a:r>
          </a:p>
          <a:p>
            <a:pPr marL="877888" lvl="2" indent="-342900" eaLnBrk="1" hangingPunct="1">
              <a:buClrTx/>
              <a:buFont typeface="Wingdings" charset="0"/>
              <a:buChar char="n"/>
            </a:pPr>
            <a:r>
              <a:rPr lang="de-DE" dirty="0">
                <a:solidFill>
                  <a:schemeClr val="bg1">
                    <a:lumMod val="75000"/>
                  </a:schemeClr>
                </a:solidFill>
                <a:latin typeface="Helvetica Neue"/>
                <a:ea typeface="ＭＳ Ｐゴシック" charset="0"/>
                <a:cs typeface="Helvetica Neue"/>
              </a:rPr>
              <a:t>Wann setze ich Schriften, Farben, und Animationen ein?</a:t>
            </a:r>
            <a:br>
              <a:rPr lang="de-DE" dirty="0">
                <a:solidFill>
                  <a:schemeClr val="bg1">
                    <a:lumMod val="75000"/>
                  </a:schemeClr>
                </a:solidFill>
                <a:latin typeface="Helvetica Neue"/>
                <a:ea typeface="ＭＳ Ｐゴシック" charset="0"/>
                <a:cs typeface="Helvetica Neue"/>
              </a:rPr>
            </a:br>
            <a:endParaRPr lang="de-DE" dirty="0">
              <a:solidFill>
                <a:schemeClr val="bg1">
                  <a:lumMod val="75000"/>
                </a:schemeClr>
              </a:solidFill>
              <a:latin typeface="Helvetica Neue"/>
              <a:ea typeface="ＭＳ Ｐゴシック" charset="0"/>
              <a:cs typeface="Helvetica Neue"/>
            </a:endParaRPr>
          </a:p>
          <a:p>
            <a:pPr marL="457200" indent="-457200" eaLnBrk="1" hangingPunct="1">
              <a:buFont typeface="Wingdings" charset="0"/>
              <a:buAutoNum type="arabicPeriod"/>
            </a:pPr>
            <a:r>
              <a:rPr lang="de-DE" b="1" dirty="0">
                <a:latin typeface="Helvetica Neue"/>
                <a:ea typeface="ＭＳ Ｐゴシック" charset="0"/>
                <a:cs typeface="Helvetica Neue"/>
              </a:rPr>
              <a:t>Vorbereitung und Durchführung</a:t>
            </a:r>
          </a:p>
          <a:p>
            <a:pPr marL="877888" lvl="2" indent="-342900" eaLnBrk="1" hangingPunct="1">
              <a:buFont typeface="Wingdings" charset="0"/>
              <a:buChar char="n"/>
            </a:pPr>
            <a:r>
              <a:rPr lang="de-DE" dirty="0">
                <a:latin typeface="Helvetica Neue"/>
                <a:ea typeface="ＭＳ Ｐゴシック" charset="0"/>
                <a:cs typeface="Helvetica Neue"/>
              </a:rPr>
              <a:t>Oh Gott, ich muss einen Vortrag halten – was kann ich tun?</a:t>
            </a:r>
          </a:p>
          <a:p>
            <a:pPr marL="877888" lvl="2" indent="-342900" eaLnBrk="1" hangingPunct="1">
              <a:buFont typeface="Wingdings" charset="0"/>
              <a:buChar char="n"/>
            </a:pPr>
            <a:r>
              <a:rPr lang="de-DE" dirty="0">
                <a:latin typeface="Helvetica Neue"/>
                <a:ea typeface="ＭＳ Ｐゴシック" charset="0"/>
                <a:cs typeface="Helvetica Neue"/>
              </a:rPr>
              <a:t>Die Tücken der Technik – womit muss ich rechnen?</a:t>
            </a:r>
          </a:p>
          <a:p>
            <a:pPr marL="877888" lvl="2" indent="-342900" eaLnBrk="1" hangingPunct="1">
              <a:buFont typeface="Wingdings" charset="0"/>
              <a:buChar char="n"/>
            </a:pPr>
            <a:endParaRPr lang="de-DE" b="1" dirty="0">
              <a:latin typeface="Helvetica Neue"/>
              <a:ea typeface="ＭＳ Ｐゴシック" charset="0"/>
              <a:cs typeface="Helvetica Neue"/>
            </a:endParaRPr>
          </a:p>
          <a:p>
            <a:pPr marL="457200" indent="-457200" eaLnBrk="1" hangingPunct="1">
              <a:buFont typeface="Wingdings" charset="0"/>
              <a:buAutoNum type="arabicPeriod"/>
            </a:pPr>
            <a:endParaRPr lang="de-DE" dirty="0">
              <a:latin typeface="Helvetica Neue"/>
              <a:ea typeface="ＭＳ Ｐゴシック" charset="0"/>
              <a:cs typeface="Helvetica Neue"/>
            </a:endParaRPr>
          </a:p>
        </p:txBody>
      </p:sp>
      <p:sp>
        <p:nvSpPr>
          <p:cNvPr id="36867" name="Fußzeilenplatzhalt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400">
                <a:solidFill>
                  <a:srgbClr val="006699"/>
                </a:solidFill>
                <a:latin typeface="Helvetica Neue"/>
                <a:cs typeface="Helvetica Neue"/>
              </a:rPr>
              <a:t>Botschaft angekommen? Tipps, Tricks und Hintergründiges zur Vortragsgestaltung</a:t>
            </a:r>
          </a:p>
        </p:txBody>
      </p:sp>
      <p:sp>
        <p:nvSpPr>
          <p:cNvPr id="36866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6B8C88C-8FB5-A947-99C9-74DBF352894E}" type="slidenum">
              <a:rPr lang="de-DE" sz="1600">
                <a:solidFill>
                  <a:srgbClr val="A50021"/>
                </a:solidFill>
                <a:latin typeface="Helvetica Neue"/>
                <a:cs typeface="Helvetica Neue"/>
              </a:rPr>
              <a:pPr/>
              <a:t>29</a:t>
            </a:fld>
            <a:endParaRPr lang="de-DE" sz="1600">
              <a:solidFill>
                <a:srgbClr val="A50021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79020125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668216" y="261064"/>
            <a:ext cx="8177093" cy="360362"/>
          </a:xfrm>
        </p:spPr>
        <p:txBody>
          <a:bodyPr/>
          <a:lstStyle/>
          <a:p>
            <a:pPr eaLnBrk="1" hangingPunct="1"/>
            <a:r>
              <a:rPr lang="de-DE" dirty="0">
                <a:ea typeface="ＭＳ Ｐゴシック" charset="0"/>
              </a:rPr>
              <a:t>Worum geht es bei einem Vortrag?</a:t>
            </a:r>
          </a:p>
        </p:txBody>
      </p:sp>
      <p:sp>
        <p:nvSpPr>
          <p:cNvPr id="11269" name="Rectangle 3"/>
          <p:cNvSpPr>
            <a:spLocks noGrp="1" noChangeArrowheads="1"/>
          </p:cNvSpPr>
          <p:nvPr>
            <p:ph idx="1"/>
          </p:nvPr>
        </p:nvSpPr>
        <p:spPr/>
        <p:txBody>
          <a:bodyPr anchor="ctr"/>
          <a:lstStyle/>
          <a:p>
            <a:pPr eaLnBrk="1" hangingPunct="1"/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Ziel: </a:t>
            </a:r>
            <a:r>
              <a:rPr lang="de-DE" sz="2400" b="1" dirty="0">
                <a:solidFill>
                  <a:srgbClr val="A50021"/>
                </a:solidFill>
                <a:latin typeface="Helvetica Neue"/>
                <a:ea typeface="ＭＳ Ｐゴシック" charset="0"/>
                <a:cs typeface="Helvetica Neue"/>
              </a:rPr>
              <a:t>Vermittlung von Informationen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unterstützt durch visuelle Medien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mit anschließender Diskussion</a:t>
            </a:r>
            <a:br>
              <a:rPr lang="de-DE" sz="2000" b="1" i="1" dirty="0">
                <a:solidFill>
                  <a:srgbClr val="006699"/>
                </a:solidFill>
                <a:latin typeface="Helvetica Neue"/>
                <a:ea typeface="ＭＳ Ｐゴシック" charset="0"/>
                <a:cs typeface="Helvetica Neue"/>
              </a:rPr>
            </a:br>
            <a:endParaRPr lang="de-DE" sz="2000" b="1" i="1" dirty="0">
              <a:solidFill>
                <a:srgbClr val="006699"/>
              </a:solidFill>
              <a:latin typeface="Helvetica Neue"/>
              <a:ea typeface="ＭＳ Ｐゴシック" charset="0"/>
              <a:cs typeface="Helvetica Neue"/>
            </a:endParaRPr>
          </a:p>
          <a:p>
            <a:pPr lvl="1" eaLnBrk="1" hangingPunct="1"/>
            <a:endParaRPr lang="de-DE" sz="2000" b="1" i="1" dirty="0">
              <a:solidFill>
                <a:srgbClr val="006699"/>
              </a:solidFill>
              <a:latin typeface="Helvetica Neue"/>
              <a:ea typeface="ＭＳ Ｐゴシック" charset="0"/>
              <a:cs typeface="Helvetica Neue"/>
            </a:endParaRPr>
          </a:p>
          <a:p>
            <a:pPr eaLnBrk="1" hangingPunct="1"/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Ein erfolgreicher Vortrag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ist für die </a:t>
            </a:r>
            <a:r>
              <a:rPr lang="de-DE" sz="2000" b="1" i="1" dirty="0">
                <a:solidFill>
                  <a:srgbClr val="A50021"/>
                </a:solidFill>
                <a:latin typeface="Helvetica Neue"/>
                <a:ea typeface="ＭＳ Ｐゴシック" charset="0"/>
                <a:cs typeface="Helvetica Neue"/>
              </a:rPr>
              <a:t>Zuhörer</a:t>
            </a:r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 interessant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macht den </a:t>
            </a:r>
            <a:r>
              <a:rPr lang="de-DE" sz="2000" b="1" i="1" dirty="0">
                <a:solidFill>
                  <a:srgbClr val="A50021"/>
                </a:solidFill>
                <a:latin typeface="Helvetica Neue"/>
                <a:ea typeface="ＭＳ Ｐゴシック" charset="0"/>
                <a:cs typeface="Helvetica Neue"/>
              </a:rPr>
              <a:t>Zuhörern</a:t>
            </a:r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 Spaß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enthält eine klare Botschaft</a:t>
            </a:r>
          </a:p>
          <a:p>
            <a:pPr lvl="1" eaLnBrk="1" hangingPunct="1"/>
            <a:endParaRPr lang="de-DE" sz="2000" dirty="0">
              <a:latin typeface="Helvetica Neue"/>
              <a:cs typeface="Helvetica Neue"/>
            </a:endParaRPr>
          </a:p>
          <a:p>
            <a:pPr lvl="1" eaLnBrk="1" hangingPunct="1"/>
            <a:endParaRPr lang="de-DE" sz="2000" dirty="0">
              <a:latin typeface="Helvetica Neue"/>
              <a:ea typeface="ＭＳ Ｐゴシック" charset="0"/>
              <a:cs typeface="Helvetica Neue"/>
            </a:endParaRPr>
          </a:p>
        </p:txBody>
      </p:sp>
      <p:sp>
        <p:nvSpPr>
          <p:cNvPr id="11267" name="Fußzeilenplatzhalt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400">
                <a:solidFill>
                  <a:srgbClr val="006699"/>
                </a:solidFill>
                <a:latin typeface="Helvetica Neue"/>
                <a:cs typeface="Helvetica Neue"/>
              </a:rPr>
              <a:t>Botschaft angekommen? Tipps, Tricks und Hintergründiges zur Vortragsgestaltung</a:t>
            </a:r>
          </a:p>
        </p:txBody>
      </p:sp>
      <p:sp>
        <p:nvSpPr>
          <p:cNvPr id="11266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40228B7-2EC4-A54D-B035-D18541A145D1}" type="slidenum">
              <a:rPr lang="de-DE" sz="1600">
                <a:solidFill>
                  <a:srgbClr val="A50021"/>
                </a:solidFill>
                <a:latin typeface="Helvetica Neue"/>
                <a:cs typeface="Helvetica Neue"/>
              </a:rPr>
              <a:pPr/>
              <a:t>3</a:t>
            </a:fld>
            <a:endParaRPr lang="de-DE" sz="1600">
              <a:solidFill>
                <a:srgbClr val="A50021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465077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ea typeface="ＭＳ Ｐゴシック" charset="0"/>
              </a:rPr>
              <a:t>Vorbereitung und Durchführung</a:t>
            </a:r>
          </a:p>
        </p:txBody>
      </p:sp>
      <p:sp>
        <p:nvSpPr>
          <p:cNvPr id="3789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de-DE" sz="2400" dirty="0">
                <a:solidFill>
                  <a:srgbClr val="006699"/>
                </a:solidFill>
                <a:latin typeface="Helvetica Neue"/>
                <a:ea typeface="ＭＳ Ｐゴシック" charset="0"/>
                <a:cs typeface="Helvetica Neue"/>
              </a:rPr>
              <a:t>	</a:t>
            </a:r>
            <a:r>
              <a:rPr lang="de-DE" sz="3200" i="1" dirty="0">
                <a:solidFill>
                  <a:srgbClr val="006699"/>
                </a:solidFill>
                <a:latin typeface="Helvetica Neue"/>
                <a:ea typeface="ＭＳ Ｐゴシック" charset="0"/>
                <a:cs typeface="Helvetica Neue"/>
              </a:rPr>
              <a:t>„Oh Gott, Ich muss einen Vortrag halten“</a:t>
            </a:r>
          </a:p>
          <a:p>
            <a:pPr lvl="4" eaLnBrk="1" hangingPunct="1">
              <a:lnSpc>
                <a:spcPct val="90000"/>
              </a:lnSpc>
            </a:pPr>
            <a:endParaRPr lang="de-DE" sz="1800" dirty="0">
              <a:latin typeface="Helvetica Neue"/>
              <a:ea typeface="ＭＳ Ｐゴシック" charset="0"/>
              <a:cs typeface="Helvetica Neue"/>
            </a:endParaRPr>
          </a:p>
          <a:p>
            <a:pPr eaLnBrk="1" hangingPunct="1">
              <a:lnSpc>
                <a:spcPct val="90000"/>
              </a:lnSpc>
            </a:pPr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Nervosität vor einem Vortrag ist normal!</a:t>
            </a:r>
          </a:p>
          <a:p>
            <a:pPr lvl="3" eaLnBrk="1" hangingPunct="1">
              <a:lnSpc>
                <a:spcPct val="90000"/>
              </a:lnSpc>
            </a:pPr>
            <a:endParaRPr lang="de-DE" sz="1800" dirty="0">
              <a:latin typeface="Helvetica Neue"/>
              <a:ea typeface="ＭＳ Ｐゴシック" charset="0"/>
              <a:cs typeface="Helvetica Neue"/>
            </a:endParaRPr>
          </a:p>
          <a:p>
            <a:pPr eaLnBrk="1" hangingPunct="1">
              <a:lnSpc>
                <a:spcPct val="90000"/>
              </a:lnSpc>
            </a:pPr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Üben, üben, üben – es hilft wirklich!</a:t>
            </a:r>
          </a:p>
          <a:p>
            <a:pPr lvl="1" eaLnBrk="1" hangingPunct="1">
              <a:lnSpc>
                <a:spcPct val="110000"/>
              </a:lnSpc>
            </a:pPr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Vortrag </a:t>
            </a:r>
            <a:r>
              <a:rPr lang="de-DE" sz="2000" b="1" dirty="0">
                <a:solidFill>
                  <a:srgbClr val="A50021"/>
                </a:solidFill>
                <a:latin typeface="Helvetica Neue"/>
                <a:ea typeface="ＭＳ Ｐゴシック" charset="0"/>
                <a:cs typeface="Helvetica Neue"/>
              </a:rPr>
              <a:t>mehrfach</a:t>
            </a:r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 zur Probe halten</a:t>
            </a:r>
          </a:p>
          <a:p>
            <a:pPr lvl="1" eaLnBrk="1" hangingPunct="1">
              <a:lnSpc>
                <a:spcPct val="110000"/>
              </a:lnSpc>
            </a:pPr>
            <a:r>
              <a:rPr lang="de-DE" sz="2000" b="1" dirty="0">
                <a:solidFill>
                  <a:srgbClr val="A50021"/>
                </a:solidFill>
                <a:latin typeface="Helvetica Neue"/>
                <a:ea typeface="ＭＳ Ｐゴシック" charset="0"/>
                <a:cs typeface="Helvetica Neue"/>
              </a:rPr>
              <a:t>Freies Reden trainieren!</a:t>
            </a:r>
          </a:p>
          <a:p>
            <a:pPr lvl="1" eaLnBrk="1" hangingPunct="1">
              <a:lnSpc>
                <a:spcPct val="110000"/>
              </a:lnSpc>
            </a:pPr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Zeiten messen</a:t>
            </a:r>
          </a:p>
          <a:p>
            <a:pPr lvl="1" eaLnBrk="1" hangingPunct="1">
              <a:lnSpc>
                <a:spcPct val="110000"/>
              </a:lnSpc>
            </a:pPr>
            <a:r>
              <a:rPr lang="de-DE" sz="2000" b="1" dirty="0">
                <a:latin typeface="Helvetica Neue"/>
                <a:ea typeface="ＭＳ Ｐゴシック" charset="0"/>
                <a:cs typeface="Helvetica Neue"/>
              </a:rPr>
              <a:t>Tipp:</a:t>
            </a:r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 Die ersten paar Sätze auswendig können </a:t>
            </a:r>
          </a:p>
          <a:p>
            <a:pPr lvl="3" eaLnBrk="1" hangingPunct="1">
              <a:lnSpc>
                <a:spcPct val="90000"/>
              </a:lnSpc>
            </a:pPr>
            <a:endParaRPr lang="de-DE" sz="1800" dirty="0">
              <a:latin typeface="Helvetica Neue"/>
              <a:ea typeface="ＭＳ Ｐゴシック" charset="0"/>
              <a:cs typeface="Helvetica Neue"/>
            </a:endParaRPr>
          </a:p>
          <a:p>
            <a:pPr eaLnBrk="1" hangingPunct="1">
              <a:lnSpc>
                <a:spcPct val="90000"/>
              </a:lnSpc>
            </a:pPr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Gute Vorbereitung schont die Nerven</a:t>
            </a:r>
          </a:p>
          <a:p>
            <a:pPr lvl="1" eaLnBrk="1" hangingPunct="1">
              <a:lnSpc>
                <a:spcPct val="110000"/>
              </a:lnSpc>
            </a:pPr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Rechtzeitig vorher im Präsentationsraum sein</a:t>
            </a:r>
          </a:p>
          <a:p>
            <a:pPr lvl="1" eaLnBrk="1" hangingPunct="1">
              <a:lnSpc>
                <a:spcPct val="110000"/>
              </a:lnSpc>
            </a:pPr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Die Tücken der Technik einkalkulieren</a:t>
            </a:r>
          </a:p>
          <a:p>
            <a:pPr lvl="1" eaLnBrk="1" hangingPunct="1">
              <a:lnSpc>
                <a:spcPct val="110000"/>
              </a:lnSpc>
              <a:buFont typeface="Wingdings" charset="0"/>
              <a:buNone/>
            </a:pPr>
            <a:endParaRPr lang="de-DE" sz="2000" dirty="0">
              <a:latin typeface="Helvetica Neue"/>
              <a:ea typeface="ＭＳ Ｐゴシック" charset="0"/>
              <a:cs typeface="Helvetica Neue"/>
            </a:endParaRPr>
          </a:p>
        </p:txBody>
      </p:sp>
      <p:sp>
        <p:nvSpPr>
          <p:cNvPr id="37891" name="Fußzeilenplatzhalt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400">
                <a:solidFill>
                  <a:srgbClr val="006699"/>
                </a:solidFill>
                <a:latin typeface="Helvetica Neue"/>
                <a:cs typeface="Helvetica Neue"/>
              </a:rPr>
              <a:t>Botschaft angekommen? Tipps, Tricks und Hintergründiges zur Vortragsgestaltung</a:t>
            </a:r>
          </a:p>
        </p:txBody>
      </p:sp>
      <p:sp>
        <p:nvSpPr>
          <p:cNvPr id="37890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3570203-9770-5046-8AAD-E2FD789DA6B6}" type="slidenum">
              <a:rPr lang="de-DE" sz="1600">
                <a:solidFill>
                  <a:srgbClr val="A50021"/>
                </a:solidFill>
                <a:latin typeface="Helvetica Neue"/>
                <a:cs typeface="Helvetica Neue"/>
              </a:rPr>
              <a:pPr/>
              <a:t>30</a:t>
            </a:fld>
            <a:endParaRPr lang="de-DE" sz="1600">
              <a:solidFill>
                <a:srgbClr val="A50021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188283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ea typeface="ＭＳ Ｐゴシック" charset="0"/>
              </a:rPr>
              <a:t>Die Tücken der Technik</a:t>
            </a:r>
          </a:p>
        </p:txBody>
      </p:sp>
      <p:sp>
        <p:nvSpPr>
          <p:cNvPr id="3891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Probleme mit dem Projektor verhindern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Mindestens 10 min vor Vortragsbeginn anschließen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Externen Ausgang zu Hause mit 1024x768@60 testen</a:t>
            </a:r>
            <a:br>
              <a:rPr lang="de-DE" sz="2000" dirty="0">
                <a:latin typeface="Helvetica Neue"/>
                <a:ea typeface="ＭＳ Ｐゴシック" charset="0"/>
                <a:cs typeface="Helvetica Neue"/>
              </a:rPr>
            </a:br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(insbesondere bei Nicht-Windows-Systemen!)</a:t>
            </a:r>
          </a:p>
          <a:p>
            <a:pPr lvl="4" eaLnBrk="1" hangingPunct="1"/>
            <a:endParaRPr lang="de-DE" sz="1800" dirty="0">
              <a:latin typeface="Helvetica Neue"/>
              <a:ea typeface="ＭＳ Ｐゴシック" charset="0"/>
              <a:cs typeface="Helvetica Neue"/>
            </a:endParaRPr>
          </a:p>
          <a:p>
            <a:pPr eaLnBrk="1" hangingPunct="1"/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Probleme mit einem fremden Rechner verhindern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Version des Präsentationsprogramms beachten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Schriften </a:t>
            </a:r>
            <a:r>
              <a:rPr lang="de-DE" sz="2000" b="1" dirty="0">
                <a:solidFill>
                  <a:srgbClr val="A50021"/>
                </a:solidFill>
                <a:latin typeface="Helvetica Neue"/>
                <a:ea typeface="ＭＳ Ｐゴシック" charset="0"/>
                <a:cs typeface="Helvetica Neue"/>
              </a:rPr>
              <a:t>immer einbetten </a:t>
            </a:r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(bei </a:t>
            </a:r>
            <a:r>
              <a:rPr lang="de-DE" sz="2000" dirty="0" err="1">
                <a:latin typeface="Helvetica Neue"/>
                <a:ea typeface="ＭＳ Ｐゴシック" charset="0"/>
                <a:cs typeface="Helvetica Neue"/>
              </a:rPr>
              <a:t>LibreOffice</a:t>
            </a:r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 leider nicht möglich)</a:t>
            </a:r>
          </a:p>
          <a:p>
            <a:pPr lvl="4" eaLnBrk="1" hangingPunct="1"/>
            <a:endParaRPr lang="de-DE" sz="1800" dirty="0">
              <a:latin typeface="Helvetica Neue"/>
              <a:ea typeface="ＭＳ Ｐゴシック" charset="0"/>
              <a:cs typeface="Helvetica Neue"/>
            </a:endParaRPr>
          </a:p>
          <a:p>
            <a:pPr eaLnBrk="1" hangingPunct="1"/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Die wenigsten Probleme macht PDF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Als Backup immer eine PDF-Version auf USB-Stick bereithalten!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Achtung: PDF-Version enthält keine Animationen</a:t>
            </a:r>
          </a:p>
        </p:txBody>
      </p:sp>
      <p:sp>
        <p:nvSpPr>
          <p:cNvPr id="38915" name="Fußzeilenplatzhalt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400">
                <a:solidFill>
                  <a:srgbClr val="006699"/>
                </a:solidFill>
                <a:latin typeface="Helvetica Neue"/>
                <a:cs typeface="Helvetica Neue"/>
              </a:rPr>
              <a:t>Botschaft angekommen? Tipps, Tricks und Hintergründiges zur Vortragsgestaltung</a:t>
            </a:r>
          </a:p>
        </p:txBody>
      </p:sp>
      <p:sp>
        <p:nvSpPr>
          <p:cNvPr id="38914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7381F64-4EF1-CF47-BCB0-28A694A52278}" type="slidenum">
              <a:rPr lang="de-DE" sz="1600">
                <a:solidFill>
                  <a:srgbClr val="A50021"/>
                </a:solidFill>
                <a:latin typeface="Helvetica Neue"/>
                <a:cs typeface="Helvetica Neue"/>
              </a:rPr>
              <a:pPr/>
              <a:t>31</a:t>
            </a:fld>
            <a:endParaRPr lang="de-DE" sz="1600">
              <a:solidFill>
                <a:srgbClr val="A50021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644179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ea typeface="ＭＳ Ｐゴシック" charset="0"/>
              </a:rPr>
              <a:t>Zusammenfassung</a:t>
            </a:r>
          </a:p>
        </p:txBody>
      </p:sp>
      <p:sp>
        <p:nvSpPr>
          <p:cNvPr id="3994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  <a:buFont typeface="Wingdings" charset="0"/>
              <a:buNone/>
            </a:pPr>
            <a:r>
              <a:rPr lang="de-DE" sz="2800" b="1" dirty="0">
                <a:solidFill>
                  <a:srgbClr val="006699"/>
                </a:solidFill>
                <a:latin typeface="Helvetica Neue"/>
                <a:ea typeface="ＭＳ Ｐゴシック" charset="0"/>
                <a:cs typeface="Helvetica Neue"/>
              </a:rPr>
              <a:t>Zu einem erfolgreichen Vortrag gehört</a:t>
            </a:r>
            <a:br>
              <a:rPr lang="de-DE" sz="2800" b="1" dirty="0">
                <a:solidFill>
                  <a:srgbClr val="006699"/>
                </a:solidFill>
                <a:latin typeface="Helvetica Neue"/>
                <a:ea typeface="ＭＳ Ｐゴシック" charset="0"/>
                <a:cs typeface="Helvetica Neue"/>
              </a:rPr>
            </a:br>
            <a:endParaRPr lang="de-DE" sz="800" b="1" dirty="0">
              <a:solidFill>
                <a:srgbClr val="006699"/>
              </a:solidFill>
              <a:latin typeface="Helvetica Neue"/>
              <a:ea typeface="ＭＳ Ｐゴシック" charset="0"/>
              <a:cs typeface="Helvetica Neue"/>
            </a:endParaRPr>
          </a:p>
          <a:p>
            <a:pPr eaLnBrk="1" hangingPunct="1">
              <a:lnSpc>
                <a:spcPct val="90000"/>
              </a:lnSpc>
            </a:pPr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Inhalt wird beherrscht und ist gut aufbereitet</a:t>
            </a:r>
          </a:p>
          <a:p>
            <a:pPr lvl="1" eaLnBrk="1" hangingPunct="1">
              <a:lnSpc>
                <a:spcPct val="110000"/>
              </a:lnSpc>
            </a:pPr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Beschränkung auf das Wesentliche / für die </a:t>
            </a:r>
            <a:r>
              <a:rPr lang="de-DE" sz="2000" b="1" dirty="0">
                <a:solidFill>
                  <a:srgbClr val="A50021"/>
                </a:solidFill>
                <a:latin typeface="Helvetica Neue"/>
                <a:ea typeface="ＭＳ Ｐゴシック" charset="0"/>
                <a:cs typeface="Helvetica Neue"/>
              </a:rPr>
              <a:t>Zuhörer</a:t>
            </a:r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 Interessante</a:t>
            </a:r>
          </a:p>
          <a:p>
            <a:pPr lvl="1" eaLnBrk="1" hangingPunct="1">
              <a:lnSpc>
                <a:spcPct val="110000"/>
              </a:lnSpc>
            </a:pPr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Vom Allgemeinen zum Speziellen</a:t>
            </a:r>
          </a:p>
          <a:p>
            <a:pPr eaLnBrk="1" hangingPunct="1">
              <a:lnSpc>
                <a:spcPct val="90000"/>
              </a:lnSpc>
            </a:pPr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Klare Vortragsstruktur</a:t>
            </a:r>
          </a:p>
          <a:p>
            <a:pPr lvl="1" eaLnBrk="1" hangingPunct="1">
              <a:lnSpc>
                <a:spcPct val="110000"/>
              </a:lnSpc>
            </a:pPr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Einleitung, Hauptteil, Abschluss, Diskussion</a:t>
            </a:r>
          </a:p>
          <a:p>
            <a:pPr lvl="1" eaLnBrk="1" hangingPunct="1">
              <a:lnSpc>
                <a:spcPct val="110000"/>
              </a:lnSpc>
            </a:pPr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Interesse wecken und den </a:t>
            </a:r>
            <a:r>
              <a:rPr lang="de-DE" sz="2000" b="1" dirty="0">
                <a:solidFill>
                  <a:srgbClr val="A50021"/>
                </a:solidFill>
                <a:latin typeface="Helvetica Neue"/>
                <a:ea typeface="ＭＳ Ｐゴシック" charset="0"/>
                <a:cs typeface="Helvetica Neue"/>
              </a:rPr>
              <a:t>roten Faden</a:t>
            </a:r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 verdeutlichen</a:t>
            </a:r>
          </a:p>
          <a:p>
            <a:pPr eaLnBrk="1" hangingPunct="1">
              <a:lnSpc>
                <a:spcPct val="90000"/>
              </a:lnSpc>
            </a:pPr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Gut gestaltete Folien</a:t>
            </a:r>
          </a:p>
          <a:p>
            <a:pPr lvl="1" eaLnBrk="1" hangingPunct="1">
              <a:lnSpc>
                <a:spcPct val="110000"/>
              </a:lnSpc>
            </a:pPr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Form: Einheitliches Layout, lesbare Schriften, stichpunktartig</a:t>
            </a:r>
          </a:p>
          <a:p>
            <a:pPr lvl="1" eaLnBrk="1" hangingPunct="1">
              <a:lnSpc>
                <a:spcPct val="110000"/>
              </a:lnSpc>
            </a:pPr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Wenig Text, viele Bilder</a:t>
            </a:r>
          </a:p>
          <a:p>
            <a:pPr lvl="1" eaLnBrk="1" hangingPunct="1">
              <a:lnSpc>
                <a:spcPct val="110000"/>
              </a:lnSpc>
            </a:pPr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Vorsichtiger Umgang mit Effekten</a:t>
            </a:r>
          </a:p>
          <a:p>
            <a:pPr eaLnBrk="1" hangingPunct="1">
              <a:lnSpc>
                <a:spcPct val="90000"/>
              </a:lnSpc>
            </a:pPr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Gute Vorbereitung</a:t>
            </a:r>
            <a:endParaRPr lang="de-DE" dirty="0">
              <a:latin typeface="Helvetica Neue"/>
              <a:ea typeface="ＭＳ Ｐゴシック" charset="0"/>
              <a:cs typeface="Helvetica Neue"/>
            </a:endParaRPr>
          </a:p>
        </p:txBody>
      </p:sp>
      <p:sp>
        <p:nvSpPr>
          <p:cNvPr id="39939" name="Fußzeilenplatzhalt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400" dirty="0">
                <a:solidFill>
                  <a:srgbClr val="006699"/>
                </a:solidFill>
                <a:latin typeface="Helvetica Neue"/>
                <a:cs typeface="Helvetica Neue"/>
              </a:rPr>
              <a:t>Botschaft angekommen? Tipps, Tricks und Hintergründiges zur Vortragsgestaltung</a:t>
            </a:r>
          </a:p>
        </p:txBody>
      </p:sp>
      <p:sp>
        <p:nvSpPr>
          <p:cNvPr id="39938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F3DCA01-AAEF-1E4E-8D25-1A199F8BC5D5}" type="slidenum">
              <a:rPr lang="de-DE" sz="1600">
                <a:solidFill>
                  <a:srgbClr val="A50021"/>
                </a:solidFill>
                <a:latin typeface="Helvetica Neue"/>
                <a:cs typeface="Helvetica Neue"/>
              </a:rPr>
              <a:pPr/>
              <a:t>32</a:t>
            </a:fld>
            <a:endParaRPr lang="de-DE" sz="1600">
              <a:solidFill>
                <a:srgbClr val="A50021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743019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Vielen Dank für Eure Aufmerksamkeit!</a:t>
            </a:r>
          </a:p>
        </p:txBody>
      </p:sp>
      <p:pic>
        <p:nvPicPr>
          <p:cNvPr id="40964" name="Picture 4" descr="School Days 01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784" y="1497013"/>
            <a:ext cx="4176712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665741" y="6529841"/>
            <a:ext cx="6813550" cy="25110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400" dirty="0">
                <a:solidFill>
                  <a:srgbClr val="006699"/>
                </a:solidFill>
                <a:latin typeface="Helvetica Neue"/>
                <a:cs typeface="Helvetica Neue"/>
              </a:rPr>
              <a:t>Botschaft angekommen? Tipps, Tricks und Hintergründiges zur Vortragsgestaltung</a:t>
            </a:r>
          </a:p>
        </p:txBody>
      </p:sp>
      <p:sp>
        <p:nvSpPr>
          <p:cNvPr id="8" name="Foliennummernplatzhalter 3"/>
          <p:cNvSpPr txBox="1">
            <a:spLocks/>
          </p:cNvSpPr>
          <p:nvPr/>
        </p:nvSpPr>
        <p:spPr>
          <a:xfrm>
            <a:off x="8350828" y="6529841"/>
            <a:ext cx="450850" cy="25110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0" rIns="0" bIns="0" rtlCol="0" anchor="ctr" anchorCtr="0"/>
          <a:lstStyle>
            <a:defPPr>
              <a:defRPr lang="de-DE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457200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1F3DCA01-AAEF-1E4E-8D25-1A199F8BC5D5}" type="slidenum">
              <a:rPr lang="de-DE" sz="1600" smtClean="0">
                <a:solidFill>
                  <a:srgbClr val="A50021"/>
                </a:solidFill>
                <a:latin typeface="Helvetica Neue"/>
                <a:cs typeface="Helvetica Neue"/>
              </a:rPr>
              <a:pPr/>
              <a:t>33</a:t>
            </a:fld>
            <a:endParaRPr lang="de-DE" sz="1600">
              <a:solidFill>
                <a:srgbClr val="A50021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46698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ea typeface="ＭＳ Ｐゴシック" charset="0"/>
              </a:rPr>
              <a:t>Das Problem </a:t>
            </a:r>
          </a:p>
        </p:txBody>
      </p:sp>
      <p:sp>
        <p:nvSpPr>
          <p:cNvPr id="12291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668216" y="6542625"/>
            <a:ext cx="6813550" cy="25110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400">
                <a:solidFill>
                  <a:srgbClr val="006699"/>
                </a:solidFill>
                <a:latin typeface="Helvetica Neue"/>
                <a:cs typeface="Helvetica Neue"/>
              </a:rPr>
              <a:t>Botschaft angekommen? Tipps, Tricks und Hintergründiges zur Vortragsgestaltung</a:t>
            </a:r>
          </a:p>
        </p:txBody>
      </p:sp>
      <p:sp>
        <p:nvSpPr>
          <p:cNvPr id="12290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8353303" y="6542625"/>
            <a:ext cx="450850" cy="25110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4846F26-1626-1B45-AB3D-6C4D0BB00DC8}" type="slidenum">
              <a:rPr lang="de-DE" sz="1600">
                <a:solidFill>
                  <a:srgbClr val="A50021"/>
                </a:solidFill>
                <a:latin typeface="Helvetica Neue"/>
                <a:cs typeface="Helvetica Neue"/>
              </a:rPr>
              <a:pPr/>
              <a:t>4</a:t>
            </a:fld>
            <a:endParaRPr lang="de-DE" sz="1600">
              <a:solidFill>
                <a:srgbClr val="A50021"/>
              </a:solidFill>
              <a:latin typeface="Helvetica Neue"/>
              <a:cs typeface="Helvetica Neue"/>
            </a:endParaRPr>
          </a:p>
        </p:txBody>
      </p:sp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611188" y="3140075"/>
            <a:ext cx="331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4400" dirty="0">
                <a:solidFill>
                  <a:srgbClr val="006699"/>
                </a:solidFill>
                <a:latin typeface="Helvetica Neue"/>
                <a:cs typeface="Helvetica Neue"/>
              </a:rPr>
              <a:t>Inhalt</a:t>
            </a:r>
          </a:p>
        </p:txBody>
      </p:sp>
      <p:sp>
        <p:nvSpPr>
          <p:cNvPr id="12294" name="Text Box 8"/>
          <p:cNvSpPr txBox="1">
            <a:spLocks noChangeArrowheads="1"/>
          </p:cNvSpPr>
          <p:nvPr/>
        </p:nvSpPr>
        <p:spPr bwMode="auto">
          <a:xfrm>
            <a:off x="5651500" y="3140075"/>
            <a:ext cx="331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4400">
                <a:solidFill>
                  <a:srgbClr val="006699"/>
                </a:solidFill>
                <a:latin typeface="Helvetica Neue"/>
                <a:cs typeface="Helvetica Neue"/>
              </a:rPr>
              <a:t>Zeit</a:t>
            </a:r>
          </a:p>
        </p:txBody>
      </p:sp>
      <p:sp>
        <p:nvSpPr>
          <p:cNvPr id="12295" name="AutoShape 9"/>
          <p:cNvSpPr>
            <a:spLocks noChangeArrowheads="1"/>
          </p:cNvSpPr>
          <p:nvPr/>
        </p:nvSpPr>
        <p:spPr bwMode="auto">
          <a:xfrm>
            <a:off x="4859338" y="3305175"/>
            <a:ext cx="1439862" cy="482600"/>
          </a:xfrm>
          <a:prstGeom prst="leftArrow">
            <a:avLst>
              <a:gd name="adj1" fmla="val 50000"/>
              <a:gd name="adj2" fmla="val 74589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en-US">
              <a:latin typeface="Helvetica Neue"/>
              <a:cs typeface="Helvetica Neue"/>
            </a:endParaRPr>
          </a:p>
        </p:txBody>
      </p:sp>
      <p:sp>
        <p:nvSpPr>
          <p:cNvPr id="12296" name="AutoShape 10"/>
          <p:cNvSpPr>
            <a:spLocks noChangeArrowheads="1"/>
          </p:cNvSpPr>
          <p:nvPr/>
        </p:nvSpPr>
        <p:spPr bwMode="auto">
          <a:xfrm rot="10800000">
            <a:off x="3348038" y="3305175"/>
            <a:ext cx="1439862" cy="482600"/>
          </a:xfrm>
          <a:prstGeom prst="leftArrow">
            <a:avLst>
              <a:gd name="adj1" fmla="val 50000"/>
              <a:gd name="adj2" fmla="val 74589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en-US">
              <a:latin typeface="Helvetica Neue"/>
              <a:cs typeface="Helvetica Neue"/>
            </a:endParaRPr>
          </a:p>
        </p:txBody>
      </p:sp>
      <p:sp>
        <p:nvSpPr>
          <p:cNvPr id="12297" name="AutoShape 11"/>
          <p:cNvSpPr>
            <a:spLocks noChangeArrowheads="1"/>
          </p:cNvSpPr>
          <p:nvPr/>
        </p:nvSpPr>
        <p:spPr bwMode="auto">
          <a:xfrm rot="1172370">
            <a:off x="4643438" y="1555750"/>
            <a:ext cx="433387" cy="1223963"/>
          </a:xfrm>
          <a:prstGeom prst="lightningBolt">
            <a:avLst/>
          </a:prstGeom>
          <a:solidFill>
            <a:srgbClr val="FFFF99"/>
          </a:solidFill>
          <a:ln w="317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>
              <a:latin typeface="Helvetica Neue"/>
              <a:cs typeface="Helvetica Neue"/>
            </a:endParaRPr>
          </a:p>
        </p:txBody>
      </p:sp>
      <p:sp>
        <p:nvSpPr>
          <p:cNvPr id="12298" name="Line 12"/>
          <p:cNvSpPr>
            <a:spLocks noChangeShapeType="1"/>
          </p:cNvSpPr>
          <p:nvPr/>
        </p:nvSpPr>
        <p:spPr bwMode="auto">
          <a:xfrm>
            <a:off x="4826000" y="2924175"/>
            <a:ext cx="0" cy="1152525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endParaRPr lang="de-DE">
              <a:latin typeface="Helvetica Neue"/>
              <a:cs typeface="Helvetica Neue"/>
            </a:endParaRPr>
          </a:p>
        </p:txBody>
      </p:sp>
      <p:sp>
        <p:nvSpPr>
          <p:cNvPr id="12299" name="AutoShape 13"/>
          <p:cNvSpPr>
            <a:spLocks noChangeArrowheads="1"/>
          </p:cNvSpPr>
          <p:nvPr/>
        </p:nvSpPr>
        <p:spPr bwMode="auto">
          <a:xfrm rot="2930829">
            <a:off x="5003800" y="2563813"/>
            <a:ext cx="360363" cy="649287"/>
          </a:xfrm>
          <a:prstGeom prst="lightningBolt">
            <a:avLst/>
          </a:prstGeom>
          <a:solidFill>
            <a:srgbClr val="FFFF99"/>
          </a:solidFill>
          <a:ln w="317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>
              <a:latin typeface="Helvetica Neue"/>
              <a:cs typeface="Helvetica Neue"/>
            </a:endParaRPr>
          </a:p>
        </p:txBody>
      </p:sp>
      <p:sp>
        <p:nvSpPr>
          <p:cNvPr id="12300" name="AutoShape 14"/>
          <p:cNvSpPr>
            <a:spLocks noChangeArrowheads="1"/>
          </p:cNvSpPr>
          <p:nvPr/>
        </p:nvSpPr>
        <p:spPr bwMode="auto">
          <a:xfrm rot="1898617">
            <a:off x="3924300" y="2636838"/>
            <a:ext cx="841375" cy="439737"/>
          </a:xfrm>
          <a:prstGeom prst="lightningBolt">
            <a:avLst/>
          </a:prstGeom>
          <a:solidFill>
            <a:srgbClr val="FFFF99"/>
          </a:solidFill>
          <a:ln w="317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>
              <a:latin typeface="Helvetica Neue"/>
              <a:cs typeface="Helvetica Neue"/>
            </a:endParaRPr>
          </a:p>
        </p:txBody>
      </p:sp>
      <p:sp>
        <p:nvSpPr>
          <p:cNvPr id="12301" name="Text Box 15"/>
          <p:cNvSpPr txBox="1">
            <a:spLocks noChangeArrowheads="1"/>
          </p:cNvSpPr>
          <p:nvPr/>
        </p:nvSpPr>
        <p:spPr bwMode="auto">
          <a:xfrm>
            <a:off x="1042988" y="2347913"/>
            <a:ext cx="19446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2200" b="0">
                <a:solidFill>
                  <a:srgbClr val="006699"/>
                </a:solidFill>
                <a:latin typeface="Helvetica Neue"/>
                <a:cs typeface="Helvetica Neue"/>
              </a:rPr>
              <a:t>umfassender,</a:t>
            </a:r>
            <a:br>
              <a:rPr lang="de-DE" sz="2200" b="0">
                <a:solidFill>
                  <a:srgbClr val="006699"/>
                </a:solidFill>
                <a:latin typeface="Helvetica Neue"/>
                <a:cs typeface="Helvetica Neue"/>
              </a:rPr>
            </a:br>
            <a:r>
              <a:rPr lang="de-DE" sz="2200" b="0">
                <a:solidFill>
                  <a:srgbClr val="006699"/>
                </a:solidFill>
                <a:latin typeface="Helvetica Neue"/>
                <a:cs typeface="Helvetica Neue"/>
              </a:rPr>
              <a:t>  komplexer</a:t>
            </a:r>
          </a:p>
        </p:txBody>
      </p:sp>
      <p:sp>
        <p:nvSpPr>
          <p:cNvPr id="12302" name="Text Box 16"/>
          <p:cNvSpPr txBox="1">
            <a:spLocks noChangeArrowheads="1"/>
          </p:cNvSpPr>
          <p:nvPr/>
        </p:nvSpPr>
        <p:spPr bwMode="auto">
          <a:xfrm>
            <a:off x="6659563" y="2347913"/>
            <a:ext cx="19446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2200" b="0">
                <a:solidFill>
                  <a:srgbClr val="006699"/>
                </a:solidFill>
                <a:latin typeface="Helvetica Neue"/>
                <a:cs typeface="Helvetica Neue"/>
              </a:rPr>
              <a:t>         viel zu</a:t>
            </a:r>
            <a:br>
              <a:rPr lang="de-DE" sz="2200" b="0">
                <a:solidFill>
                  <a:srgbClr val="006699"/>
                </a:solidFill>
                <a:latin typeface="Helvetica Neue"/>
                <a:cs typeface="Helvetica Neue"/>
              </a:rPr>
            </a:br>
            <a:r>
              <a:rPr lang="de-DE" sz="2200" b="0">
                <a:solidFill>
                  <a:srgbClr val="006699"/>
                </a:solidFill>
                <a:latin typeface="Helvetica Neue"/>
                <a:cs typeface="Helvetica Neue"/>
              </a:rPr>
              <a:t>       wenig   </a:t>
            </a:r>
          </a:p>
        </p:txBody>
      </p:sp>
      <p:sp>
        <p:nvSpPr>
          <p:cNvPr id="12303" name="Rectangle 17"/>
          <p:cNvSpPr>
            <a:spLocks noChangeArrowheads="1"/>
          </p:cNvSpPr>
          <p:nvPr/>
        </p:nvSpPr>
        <p:spPr bwMode="auto">
          <a:xfrm>
            <a:off x="1741001" y="5229225"/>
            <a:ext cx="57112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000099"/>
              </a:buClr>
              <a:buSzPct val="80000"/>
              <a:buFont typeface="Wingdings" charset="0"/>
              <a:buNone/>
            </a:pPr>
            <a:r>
              <a:rPr lang="de-DE" sz="2800" dirty="0">
                <a:solidFill>
                  <a:srgbClr val="A50021"/>
                </a:solidFill>
                <a:latin typeface="Helvetica Neue"/>
                <a:cs typeface="Helvetica Neue"/>
                <a:sym typeface="Wingdings 3" charset="0"/>
              </a:rPr>
              <a:t> </a:t>
            </a:r>
            <a:r>
              <a:rPr lang="de-DE" sz="2800" b="0" dirty="0">
                <a:solidFill>
                  <a:schemeClr val="tx1"/>
                </a:solidFill>
                <a:latin typeface="Helvetica Neue"/>
                <a:cs typeface="Helvetica Neue"/>
                <a:sym typeface="Wingdings 3" charset="0"/>
              </a:rPr>
              <a:t>Gezieltes Vorgehen erforderlich!</a:t>
            </a:r>
            <a:endParaRPr lang="de-DE" sz="2800" dirty="0">
              <a:latin typeface="Helvetica Neue"/>
              <a:cs typeface="Helvetica Neue"/>
              <a:sym typeface="Wingdings 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090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ea typeface="ＭＳ Ｐゴシック" charset="0"/>
              </a:rPr>
              <a:t>Agenda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Wingdings" charset="0"/>
              <a:buAutoNum type="arabicPeriod"/>
            </a:pPr>
            <a:r>
              <a:rPr lang="de-DE" sz="2400" b="1" dirty="0">
                <a:latin typeface="Helvetica Neue"/>
                <a:ea typeface="ＭＳ Ｐゴシック" charset="0"/>
                <a:cs typeface="Helvetica Neue"/>
              </a:rPr>
              <a:t>Inhaltsfindung</a:t>
            </a:r>
          </a:p>
          <a:p>
            <a:pPr marL="877888" lvl="2" indent="-342900" eaLnBrk="1" hangingPunct="1">
              <a:buFont typeface="Wingdings" charset="0"/>
              <a:buChar char="n"/>
            </a:pPr>
            <a:r>
              <a:rPr lang="de-DE" sz="1800" dirty="0">
                <a:latin typeface="Helvetica Neue"/>
                <a:ea typeface="ＭＳ Ｐゴシック" charset="0"/>
                <a:cs typeface="Helvetica Neue"/>
              </a:rPr>
              <a:t>Was will ich eigentlich vermitteln?</a:t>
            </a:r>
          </a:p>
          <a:p>
            <a:pPr marL="877888" lvl="2" indent="-342900" eaLnBrk="1" hangingPunct="1">
              <a:buFont typeface="Wingdings" charset="0"/>
              <a:buChar char="n"/>
            </a:pPr>
            <a:r>
              <a:rPr lang="de-DE" sz="1800" dirty="0">
                <a:latin typeface="Helvetica Neue"/>
                <a:ea typeface="ＭＳ Ｐゴシック" charset="0"/>
                <a:cs typeface="Helvetica Neue"/>
              </a:rPr>
              <a:t>Wer hört mir zu?</a:t>
            </a:r>
            <a:br>
              <a:rPr lang="de-DE" sz="1800" dirty="0">
                <a:latin typeface="Helvetica Neue"/>
                <a:ea typeface="ＭＳ Ｐゴシック" charset="0"/>
                <a:cs typeface="Helvetica Neue"/>
              </a:rPr>
            </a:br>
            <a:endParaRPr lang="de-DE" sz="1800" dirty="0">
              <a:latin typeface="Helvetica Neue"/>
              <a:ea typeface="ＭＳ Ｐゴシック" charset="0"/>
              <a:cs typeface="Helvetica Neue"/>
            </a:endParaRPr>
          </a:p>
          <a:p>
            <a:pPr marL="457200" indent="-457200" eaLnBrk="1" hangingPunct="1">
              <a:buFont typeface="Wingdings" charset="0"/>
              <a:buAutoNum type="arabicPeriod"/>
            </a:pPr>
            <a:r>
              <a:rPr lang="de-DE" sz="2400" b="1" dirty="0">
                <a:latin typeface="Helvetica Neue"/>
                <a:ea typeface="ＭＳ Ｐゴシック" charset="0"/>
                <a:cs typeface="Helvetica Neue"/>
              </a:rPr>
              <a:t>Struktur</a:t>
            </a:r>
          </a:p>
          <a:p>
            <a:pPr marL="877888" lvl="2" indent="-342900" eaLnBrk="1" hangingPunct="1">
              <a:buFont typeface="Wingdings" charset="0"/>
              <a:buChar char="n"/>
            </a:pPr>
            <a:r>
              <a:rPr lang="de-DE" sz="1800" dirty="0">
                <a:latin typeface="Helvetica Neue"/>
                <a:ea typeface="ＭＳ Ｐゴシック" charset="0"/>
                <a:cs typeface="Helvetica Neue"/>
              </a:rPr>
              <a:t>Wie baue ich den Vortrag auf?</a:t>
            </a:r>
            <a:br>
              <a:rPr lang="de-DE" sz="1800" dirty="0">
                <a:latin typeface="Helvetica Neue"/>
                <a:ea typeface="ＭＳ Ｐゴシック" charset="0"/>
                <a:cs typeface="Helvetica Neue"/>
              </a:rPr>
            </a:br>
            <a:endParaRPr lang="de-DE" sz="1800" dirty="0">
              <a:latin typeface="Helvetica Neue"/>
              <a:ea typeface="ＭＳ Ｐゴシック" charset="0"/>
              <a:cs typeface="Helvetica Neue"/>
            </a:endParaRPr>
          </a:p>
          <a:p>
            <a:pPr marL="457200" indent="-457200" eaLnBrk="1" hangingPunct="1">
              <a:buFont typeface="Wingdings" charset="0"/>
              <a:buAutoNum type="arabicPeriod"/>
            </a:pPr>
            <a:r>
              <a:rPr lang="de-DE" sz="2400" b="1" dirty="0">
                <a:latin typeface="Helvetica Neue"/>
                <a:ea typeface="ＭＳ Ｐゴシック" charset="0"/>
                <a:cs typeface="Helvetica Neue"/>
              </a:rPr>
              <a:t>Foliengestaltung</a:t>
            </a:r>
          </a:p>
          <a:p>
            <a:pPr marL="877888" lvl="2" indent="-342900" eaLnBrk="1" hangingPunct="1">
              <a:buFont typeface="Wingdings" charset="0"/>
              <a:buChar char="n"/>
            </a:pPr>
            <a:r>
              <a:rPr lang="de-DE" sz="1800" dirty="0">
                <a:latin typeface="Helvetica Neue"/>
                <a:ea typeface="ＭＳ Ｐゴシック" charset="0"/>
                <a:cs typeface="Helvetica Neue"/>
              </a:rPr>
              <a:t>Wie sehen „gute“ Folien aus?</a:t>
            </a:r>
          </a:p>
          <a:p>
            <a:pPr marL="877888" lvl="2" indent="-342900" eaLnBrk="1" hangingPunct="1">
              <a:buFont typeface="Wingdings" charset="0"/>
              <a:buChar char="n"/>
            </a:pPr>
            <a:r>
              <a:rPr lang="de-DE" sz="1800" dirty="0">
                <a:latin typeface="Helvetica Neue"/>
                <a:ea typeface="ＭＳ Ｐゴシック" charset="0"/>
                <a:cs typeface="Helvetica Neue"/>
              </a:rPr>
              <a:t>Wann setze ich Schriften, Farben, und Animationen ein?</a:t>
            </a:r>
            <a:br>
              <a:rPr lang="de-DE" sz="1800" dirty="0">
                <a:latin typeface="Helvetica Neue"/>
                <a:ea typeface="ＭＳ Ｐゴシック" charset="0"/>
                <a:cs typeface="Helvetica Neue"/>
              </a:rPr>
            </a:br>
            <a:endParaRPr lang="de-DE" sz="1800" dirty="0">
              <a:latin typeface="Helvetica Neue"/>
              <a:ea typeface="ＭＳ Ｐゴシック" charset="0"/>
              <a:cs typeface="Helvetica Neue"/>
            </a:endParaRPr>
          </a:p>
          <a:p>
            <a:pPr marL="457200" indent="-457200" eaLnBrk="1" hangingPunct="1">
              <a:buFont typeface="Wingdings" charset="0"/>
              <a:buAutoNum type="arabicPeriod"/>
            </a:pPr>
            <a:r>
              <a:rPr lang="de-DE" sz="2400" b="1" dirty="0">
                <a:latin typeface="Helvetica Neue"/>
                <a:ea typeface="ＭＳ Ｐゴシック" charset="0"/>
                <a:cs typeface="Helvetica Neue"/>
              </a:rPr>
              <a:t>Vorbereitung und Durchführung</a:t>
            </a:r>
          </a:p>
          <a:p>
            <a:pPr marL="877888" lvl="2" indent="-342900" eaLnBrk="1" hangingPunct="1">
              <a:buFont typeface="Wingdings" charset="0"/>
              <a:buChar char="n"/>
            </a:pPr>
            <a:r>
              <a:rPr lang="de-DE" sz="1800" dirty="0">
                <a:latin typeface="Helvetica Neue"/>
                <a:ea typeface="ＭＳ Ｐゴシック" charset="0"/>
                <a:cs typeface="Helvetica Neue"/>
              </a:rPr>
              <a:t>Oh Gott, ich muss einen Vortrag halten – was kann ich tun?</a:t>
            </a:r>
          </a:p>
          <a:p>
            <a:pPr marL="877888" lvl="2" indent="-342900" eaLnBrk="1" hangingPunct="1">
              <a:buFont typeface="Wingdings" charset="0"/>
              <a:buChar char="n"/>
            </a:pPr>
            <a:r>
              <a:rPr lang="de-DE" sz="1800" dirty="0">
                <a:latin typeface="Helvetica Neue"/>
                <a:ea typeface="ＭＳ Ｐゴシック" charset="0"/>
                <a:cs typeface="Helvetica Neue"/>
              </a:rPr>
              <a:t>Die Tücken der Technik – womit muss ich rechnen?</a:t>
            </a:r>
          </a:p>
          <a:p>
            <a:pPr marL="877888" lvl="2" indent="-342900" eaLnBrk="1" hangingPunct="1">
              <a:buFont typeface="Wingdings" charset="0"/>
              <a:buChar char="n"/>
            </a:pPr>
            <a:endParaRPr lang="de-DE" sz="1800" b="1" dirty="0">
              <a:latin typeface="Helvetica Neue"/>
              <a:ea typeface="ＭＳ Ｐゴシック" charset="0"/>
              <a:cs typeface="Helvetica Neue"/>
            </a:endParaRPr>
          </a:p>
          <a:p>
            <a:pPr marL="457200" indent="-457200" eaLnBrk="1" hangingPunct="1">
              <a:buFont typeface="Wingdings" charset="0"/>
              <a:buAutoNum type="arabicPeriod"/>
            </a:pPr>
            <a:endParaRPr lang="de-DE" sz="2400" dirty="0">
              <a:latin typeface="Helvetica Neue"/>
              <a:ea typeface="ＭＳ Ｐゴシック" charset="0"/>
              <a:cs typeface="Helvetica Neue"/>
            </a:endParaRPr>
          </a:p>
        </p:txBody>
      </p:sp>
      <p:sp>
        <p:nvSpPr>
          <p:cNvPr id="13315" name="Fußzeilenplatzhalt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400">
                <a:solidFill>
                  <a:srgbClr val="006699"/>
                </a:solidFill>
              </a:rPr>
              <a:t>Botschaft angekommen? Tipps, Tricks und Hintergründiges zur Vortragsgestaltung</a:t>
            </a:r>
          </a:p>
        </p:txBody>
      </p:sp>
      <p:sp>
        <p:nvSpPr>
          <p:cNvPr id="13314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E7EF2BA-DB24-C547-83B1-B540DC34054D}" type="slidenum">
              <a:rPr lang="de-DE" sz="1600">
                <a:solidFill>
                  <a:srgbClr val="A50021"/>
                </a:solidFill>
              </a:rPr>
              <a:pPr/>
              <a:t>5</a:t>
            </a:fld>
            <a:endParaRPr lang="de-DE" sz="160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061805"/>
      </p:ext>
    </p:extLst>
  </p:cSld>
  <p:clrMapOvr>
    <a:masterClrMapping/>
  </p:clrMapOvr>
  <p:transition spd="slow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ea typeface="ＭＳ Ｐゴシック" charset="0"/>
              </a:rPr>
              <a:t>Zu aller Anfang: Die Inhaltsfindung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idx="1"/>
          </p:nvPr>
        </p:nvSpPr>
        <p:spPr/>
        <p:txBody>
          <a:bodyPr anchor="ctr"/>
          <a:lstStyle/>
          <a:p>
            <a:pPr eaLnBrk="1" hangingPunct="1"/>
            <a:r>
              <a:rPr lang="de-DE" sz="2800" b="1" dirty="0">
                <a:solidFill>
                  <a:srgbClr val="A50021"/>
                </a:solidFill>
                <a:latin typeface="Helvetica Neue"/>
                <a:ea typeface="ＭＳ Ｐゴシック" charset="0"/>
                <a:cs typeface="Helvetica Neue"/>
              </a:rPr>
              <a:t>Z</a:t>
            </a:r>
            <a:r>
              <a:rPr lang="de-DE" sz="2800" dirty="0">
                <a:latin typeface="Helvetica Neue"/>
                <a:ea typeface="ＭＳ Ｐゴシック" charset="0"/>
                <a:cs typeface="Helvetica Neue"/>
              </a:rPr>
              <a:t>iel</a:t>
            </a:r>
          </a:p>
          <a:p>
            <a:pPr lvl="1" eaLnBrk="1" hangingPunct="1"/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Was will ich vermitteln?</a:t>
            </a:r>
          </a:p>
          <a:p>
            <a:pPr lvl="1" eaLnBrk="1" hangingPunct="1"/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Was ist meine Botschaft?</a:t>
            </a:r>
          </a:p>
          <a:p>
            <a:pPr lvl="4" eaLnBrk="1" hangingPunct="1">
              <a:buFontTx/>
              <a:buNone/>
            </a:pPr>
            <a:endParaRPr lang="de-DE" sz="900" dirty="0">
              <a:latin typeface="Helvetica Neue"/>
              <a:ea typeface="ＭＳ Ｐゴシック" charset="0"/>
              <a:cs typeface="Helvetica Neue"/>
            </a:endParaRPr>
          </a:p>
          <a:p>
            <a:pPr eaLnBrk="1" hangingPunct="1"/>
            <a:r>
              <a:rPr lang="de-DE" sz="2800" b="1" dirty="0">
                <a:solidFill>
                  <a:srgbClr val="A50021"/>
                </a:solidFill>
                <a:latin typeface="Helvetica Neue"/>
                <a:ea typeface="ＭＳ Ｐゴシック" charset="0"/>
                <a:cs typeface="Helvetica Neue"/>
              </a:rPr>
              <a:t>Z</a:t>
            </a:r>
            <a:r>
              <a:rPr lang="de-DE" sz="2800" dirty="0">
                <a:latin typeface="Helvetica Neue"/>
                <a:ea typeface="ＭＳ Ｐゴシック" charset="0"/>
                <a:cs typeface="Helvetica Neue"/>
              </a:rPr>
              <a:t>uhörer</a:t>
            </a:r>
          </a:p>
          <a:p>
            <a:pPr lvl="1" eaLnBrk="1" hangingPunct="1"/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An wen wende ich mich?</a:t>
            </a:r>
          </a:p>
          <a:p>
            <a:pPr lvl="1" eaLnBrk="1" hangingPunct="1"/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Was interessiert diese Leute?</a:t>
            </a:r>
          </a:p>
          <a:p>
            <a:pPr lvl="1" eaLnBrk="1" hangingPunct="1"/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Was für Vorkenntnisse kann ich erwarten?</a:t>
            </a:r>
          </a:p>
          <a:p>
            <a:pPr lvl="4" eaLnBrk="1" hangingPunct="1"/>
            <a:endParaRPr lang="de-DE" sz="900" dirty="0">
              <a:latin typeface="Helvetica Neue"/>
              <a:ea typeface="ＭＳ Ｐゴシック" charset="0"/>
              <a:cs typeface="Helvetica Neue"/>
            </a:endParaRPr>
          </a:p>
          <a:p>
            <a:pPr eaLnBrk="1" hangingPunct="1"/>
            <a:r>
              <a:rPr lang="de-DE" sz="2800" b="1" dirty="0">
                <a:solidFill>
                  <a:srgbClr val="A50021"/>
                </a:solidFill>
                <a:latin typeface="Helvetica Neue"/>
                <a:ea typeface="ＭＳ Ｐゴシック" charset="0"/>
                <a:cs typeface="Helvetica Neue"/>
              </a:rPr>
              <a:t>Z</a:t>
            </a:r>
            <a:r>
              <a:rPr lang="de-DE" sz="2800" dirty="0">
                <a:latin typeface="Helvetica Neue"/>
                <a:ea typeface="ＭＳ Ｐゴシック" charset="0"/>
                <a:cs typeface="Helvetica Neue"/>
              </a:rPr>
              <a:t>eit</a:t>
            </a:r>
          </a:p>
          <a:p>
            <a:pPr lvl="1" eaLnBrk="1" hangingPunct="1"/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Wie sind die zeitlichen Rahmenbedingungen?</a:t>
            </a:r>
          </a:p>
          <a:p>
            <a:pPr lvl="1" eaLnBrk="1" hangingPunct="1"/>
            <a:endParaRPr lang="de-DE" sz="2400" dirty="0">
              <a:latin typeface="Helvetica Neue"/>
              <a:ea typeface="ＭＳ Ｐゴシック" charset="0"/>
              <a:cs typeface="Helvetica Neue"/>
            </a:endParaRPr>
          </a:p>
        </p:txBody>
      </p:sp>
      <p:sp>
        <p:nvSpPr>
          <p:cNvPr id="14339" name="Fußzeilenplatzhalt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400">
                <a:solidFill>
                  <a:srgbClr val="006699"/>
                </a:solidFill>
                <a:latin typeface="Helvetica Neue"/>
                <a:cs typeface="Helvetica Neue"/>
              </a:rPr>
              <a:t>Botschaft angekommen? Tipps, Tricks und Hintergründiges zur Vortragsgestaltung</a:t>
            </a:r>
          </a:p>
        </p:txBody>
      </p:sp>
      <p:sp>
        <p:nvSpPr>
          <p:cNvPr id="14338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C44A5F0-EC2A-0B4D-A450-395CD33129E3}" type="slidenum">
              <a:rPr lang="de-DE" sz="1600">
                <a:solidFill>
                  <a:srgbClr val="A50021"/>
                </a:solidFill>
                <a:latin typeface="Helvetica Neue"/>
                <a:cs typeface="Helvetica Neue"/>
              </a:rPr>
              <a:pPr/>
              <a:t>6</a:t>
            </a:fld>
            <a:endParaRPr lang="de-DE" sz="1600">
              <a:solidFill>
                <a:srgbClr val="A50021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0480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ea typeface="ＭＳ Ｐゴシック" charset="0"/>
              </a:rPr>
              <a:t>Vorbereitung des Inhalts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idx="1"/>
          </p:nvPr>
        </p:nvSpPr>
        <p:spPr>
          <a:xfrm>
            <a:off x="668218" y="966838"/>
            <a:ext cx="8177092" cy="5441900"/>
          </a:xfrm>
        </p:spPr>
        <p:txBody>
          <a:bodyPr/>
          <a:lstStyle/>
          <a:p>
            <a:pPr eaLnBrk="1" hangingPunct="1"/>
            <a:endParaRPr lang="de-DE" sz="2400" dirty="0">
              <a:latin typeface="Helvetica Neue"/>
              <a:ea typeface="ＭＳ Ｐゴシック" charset="0"/>
              <a:cs typeface="Helvetica Neue"/>
            </a:endParaRPr>
          </a:p>
          <a:p>
            <a:pPr eaLnBrk="1" hangingPunct="1"/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Man kann nur vortragen, was man </a:t>
            </a:r>
            <a:br>
              <a:rPr lang="de-DE" sz="2400" dirty="0">
                <a:latin typeface="Helvetica Neue"/>
                <a:ea typeface="ＭＳ Ｐゴシック" charset="0"/>
                <a:cs typeface="Helvetica Neue"/>
              </a:rPr>
            </a:br>
            <a:r>
              <a:rPr lang="de-DE" sz="2400" b="1" dirty="0">
                <a:solidFill>
                  <a:srgbClr val="A50021"/>
                </a:solidFill>
                <a:latin typeface="Helvetica Neue"/>
                <a:ea typeface="ＭＳ Ｐゴシック" charset="0"/>
                <a:cs typeface="Helvetica Neue"/>
              </a:rPr>
              <a:t>wirklich</a:t>
            </a:r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 </a:t>
            </a:r>
            <a:r>
              <a:rPr lang="de-DE" sz="2400" b="1" dirty="0">
                <a:solidFill>
                  <a:srgbClr val="A50021"/>
                </a:solidFill>
                <a:latin typeface="Helvetica Neue"/>
                <a:ea typeface="ＭＳ Ｐゴシック" charset="0"/>
                <a:cs typeface="Helvetica Neue"/>
              </a:rPr>
              <a:t>verstanden</a:t>
            </a:r>
            <a:r>
              <a:rPr lang="de-DE" sz="2400" dirty="0">
                <a:solidFill>
                  <a:srgbClr val="A50021"/>
                </a:solidFill>
                <a:latin typeface="Helvetica Neue"/>
                <a:ea typeface="ＭＳ Ｐゴシック" charset="0"/>
                <a:cs typeface="Helvetica Neue"/>
              </a:rPr>
              <a:t> </a:t>
            </a:r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hat!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Intensive Auseinandersetzung mit dem Thema erforderlich</a:t>
            </a:r>
          </a:p>
          <a:p>
            <a:pPr lvl="1" eaLnBrk="1" hangingPunct="1"/>
            <a:r>
              <a:rPr lang="de-DE" sz="2000" b="1" dirty="0">
                <a:latin typeface="Helvetica Neue"/>
                <a:ea typeface="ＭＳ Ｐゴシック" charset="0"/>
                <a:cs typeface="Helvetica Neue"/>
              </a:rPr>
              <a:t>Tipp:</a:t>
            </a:r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 Zuerst die Ausarbeitung schreiben</a:t>
            </a:r>
          </a:p>
          <a:p>
            <a:pPr eaLnBrk="1" hangingPunct="1"/>
            <a:endParaRPr lang="de-DE" sz="2400" dirty="0">
              <a:latin typeface="Helvetica Neue"/>
              <a:ea typeface="ＭＳ Ｐゴシック" charset="0"/>
              <a:cs typeface="Helvetica Neue"/>
            </a:endParaRPr>
          </a:p>
          <a:p>
            <a:pPr eaLnBrk="1" hangingPunct="1"/>
            <a:r>
              <a:rPr lang="de-DE" sz="2400" b="1" dirty="0">
                <a:solidFill>
                  <a:srgbClr val="A50021"/>
                </a:solidFill>
                <a:latin typeface="Helvetica Neue"/>
                <a:ea typeface="ＭＳ Ｐゴシック" charset="0"/>
                <a:cs typeface="Helvetica Neue"/>
              </a:rPr>
              <a:t>Komprimierte</a:t>
            </a:r>
            <a:r>
              <a:rPr lang="de-DE" sz="2400" dirty="0">
                <a:latin typeface="Helvetica Neue"/>
                <a:ea typeface="ＭＳ Ｐゴシック" charset="0"/>
                <a:cs typeface="Helvetica Neue"/>
              </a:rPr>
              <a:t> Darstellung des Themas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Beschränkung auf die wesentlichen Konzepte</a:t>
            </a:r>
            <a:endParaRPr lang="de-DE" sz="2000" i="1" dirty="0">
              <a:latin typeface="Helvetica Neue"/>
              <a:ea typeface="ＭＳ Ｐゴシック" charset="0"/>
              <a:cs typeface="Helvetica Neue"/>
            </a:endParaRP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Zuhörer nicht mit Details „erschlagen“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Interessen und Vorkenntnisse der Zuhörer berücksichtigen</a:t>
            </a:r>
          </a:p>
          <a:p>
            <a:pPr lvl="1" eaLnBrk="1" hangingPunct="1"/>
            <a:r>
              <a:rPr lang="de-DE" sz="2000" dirty="0">
                <a:latin typeface="Helvetica Neue"/>
                <a:ea typeface="ＭＳ Ｐゴシック" charset="0"/>
                <a:cs typeface="Helvetica Neue"/>
              </a:rPr>
              <a:t>Thema in Relation zu Bekanntem präsentieren</a:t>
            </a:r>
          </a:p>
          <a:p>
            <a:pPr lvl="1" eaLnBrk="1" hangingPunct="1">
              <a:buFont typeface="Wingdings" charset="0"/>
              <a:buNone/>
            </a:pPr>
            <a:endParaRPr lang="de-DE" sz="2000" dirty="0">
              <a:latin typeface="Helvetica Neue"/>
              <a:ea typeface="ＭＳ Ｐゴシック" charset="0"/>
              <a:cs typeface="Helvetica Neue"/>
            </a:endParaRPr>
          </a:p>
          <a:p>
            <a:pPr lvl="1" eaLnBrk="1" hangingPunct="1"/>
            <a:endParaRPr lang="de-DE" sz="2000" dirty="0">
              <a:latin typeface="Helvetica Neue"/>
              <a:ea typeface="ＭＳ Ｐゴシック" charset="0"/>
              <a:cs typeface="Helvetica Neue"/>
            </a:endParaRPr>
          </a:p>
        </p:txBody>
      </p:sp>
      <p:sp>
        <p:nvSpPr>
          <p:cNvPr id="15363" name="Fußzeilenplatzhalt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400">
                <a:solidFill>
                  <a:srgbClr val="006699"/>
                </a:solidFill>
                <a:latin typeface="Helvetica Neue"/>
                <a:cs typeface="Helvetica Neue"/>
              </a:rPr>
              <a:t>Botschaft angekommen? Tipps, Tricks und Hintergründiges zur Vortragsgestaltung</a:t>
            </a:r>
          </a:p>
        </p:txBody>
      </p:sp>
      <p:sp>
        <p:nvSpPr>
          <p:cNvPr id="15362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536AF81-1EF9-684E-8511-C798D14FBE9B}" type="slidenum">
              <a:rPr lang="de-DE" sz="1600">
                <a:solidFill>
                  <a:srgbClr val="A50021"/>
                </a:solidFill>
                <a:latin typeface="Helvetica Neue"/>
                <a:cs typeface="Helvetica Neue"/>
              </a:rPr>
              <a:pPr/>
              <a:t>7</a:t>
            </a:fld>
            <a:endParaRPr lang="de-DE" sz="1600">
              <a:solidFill>
                <a:srgbClr val="A50021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21758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ea typeface="ＭＳ Ｐゴシック" charset="0"/>
              </a:rPr>
              <a:t>Aufbereitung des Inhalts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sz="2400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de-DE" sz="2400" dirty="0">
                <a:latin typeface="Arial" charset="0"/>
                <a:ea typeface="ＭＳ Ｐゴシック" charset="0"/>
              </a:rPr>
              <a:t>Vom Allgemeinen zum Speziellen</a:t>
            </a:r>
          </a:p>
          <a:p>
            <a:pPr lvl="1" eaLnBrk="1" hangingPunct="1"/>
            <a:r>
              <a:rPr lang="de-DE" sz="2000" dirty="0">
                <a:latin typeface="Arial" charset="0"/>
                <a:ea typeface="ＭＳ Ｐゴシック" charset="0"/>
              </a:rPr>
              <a:t>Erst die groben Konzepte / das Gesamtbild vermitteln</a:t>
            </a:r>
          </a:p>
          <a:p>
            <a:pPr lvl="1" eaLnBrk="1" hangingPunct="1"/>
            <a:r>
              <a:rPr lang="de-DE" sz="2000" dirty="0">
                <a:latin typeface="Arial" charset="0"/>
                <a:ea typeface="ＭＳ Ｐゴシック" charset="0"/>
              </a:rPr>
              <a:t>Dann die interessanten Details</a:t>
            </a:r>
          </a:p>
          <a:p>
            <a:pPr lvl="1" eaLnBrk="1" hangingPunct="1"/>
            <a:endParaRPr lang="de-DE" sz="2000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de-DE" sz="2400" i="1" dirty="0">
                <a:latin typeface="Arial" charset="0"/>
                <a:ea typeface="ＭＳ Ｐゴシック" charset="0"/>
              </a:rPr>
              <a:t>„Ein </a:t>
            </a:r>
            <a:r>
              <a:rPr lang="de-DE" sz="2400" b="1" i="1" dirty="0">
                <a:solidFill>
                  <a:srgbClr val="A50021"/>
                </a:solidFill>
                <a:latin typeface="Arial" charset="0"/>
                <a:ea typeface="ＭＳ Ｐゴシック" charset="0"/>
              </a:rPr>
              <a:t>gutes</a:t>
            </a:r>
            <a:r>
              <a:rPr lang="de-DE" sz="2400" i="1" dirty="0">
                <a:latin typeface="Arial" charset="0"/>
                <a:ea typeface="ＭＳ Ｐゴシック" charset="0"/>
              </a:rPr>
              <a:t> Bild sagt mehr als tausend Worte“</a:t>
            </a:r>
          </a:p>
          <a:p>
            <a:pPr lvl="1" eaLnBrk="1" hangingPunct="1"/>
            <a:r>
              <a:rPr lang="de-DE" sz="2000" dirty="0">
                <a:latin typeface="Arial" charset="0"/>
                <a:ea typeface="ＭＳ Ｐゴシック" charset="0"/>
              </a:rPr>
              <a:t>Zusammenhänge grafisch aufbereiten</a:t>
            </a:r>
          </a:p>
          <a:p>
            <a:pPr lvl="1" eaLnBrk="1" hangingPunct="1"/>
            <a:r>
              <a:rPr lang="de-DE" sz="2000" dirty="0">
                <a:latin typeface="Arial" charset="0"/>
                <a:ea typeface="ＭＳ Ｐゴシック" charset="0"/>
              </a:rPr>
              <a:t>Ein </a:t>
            </a:r>
            <a:r>
              <a:rPr lang="de-DE" sz="2000" dirty="0" err="1">
                <a:latin typeface="Arial" charset="0"/>
                <a:ea typeface="ＭＳ Ｐゴシック" charset="0"/>
              </a:rPr>
              <a:t>textlastiger</a:t>
            </a:r>
            <a:r>
              <a:rPr lang="de-DE" sz="2000" dirty="0">
                <a:latin typeface="Arial" charset="0"/>
                <a:ea typeface="ＭＳ Ｐゴシック" charset="0"/>
              </a:rPr>
              <a:t> Vortrag wird schnell langweilig!</a:t>
            </a:r>
          </a:p>
          <a:p>
            <a:pPr eaLnBrk="1" hangingPunct="1"/>
            <a:endParaRPr lang="de-DE" sz="2400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de-DE" sz="2400" dirty="0">
                <a:latin typeface="Arial" charset="0"/>
                <a:ea typeface="ＭＳ Ｐゴシック" charset="0"/>
              </a:rPr>
              <a:t>Wichtige Aussagen wiederholen</a:t>
            </a:r>
          </a:p>
          <a:p>
            <a:pPr lvl="1" eaLnBrk="1" hangingPunct="1"/>
            <a:endParaRPr lang="de-DE" sz="2000" dirty="0">
              <a:latin typeface="Arial" charset="0"/>
              <a:ea typeface="ＭＳ Ｐゴシック" charset="0"/>
            </a:endParaRPr>
          </a:p>
          <a:p>
            <a:pPr lvl="1" eaLnBrk="1" hangingPunct="1"/>
            <a:endParaRPr lang="de-DE" sz="2000" dirty="0">
              <a:latin typeface="Arial" charset="0"/>
              <a:ea typeface="ＭＳ Ｐゴシック" charset="0"/>
            </a:endParaRPr>
          </a:p>
        </p:txBody>
      </p:sp>
      <p:sp>
        <p:nvSpPr>
          <p:cNvPr id="16387" name="Fußzeilenplatzhalt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400">
                <a:solidFill>
                  <a:srgbClr val="006699"/>
                </a:solidFill>
              </a:rPr>
              <a:t>Botschaft angekommen? Tipps, Tricks und Hintergründiges zur Vortragsgestaltung</a:t>
            </a:r>
          </a:p>
        </p:txBody>
      </p:sp>
      <p:sp>
        <p:nvSpPr>
          <p:cNvPr id="16386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9371A3B-471F-804E-B03E-A46F7600B190}" type="slidenum">
              <a:rPr lang="de-DE" sz="1600">
                <a:solidFill>
                  <a:srgbClr val="A50021"/>
                </a:solidFill>
              </a:rPr>
              <a:pPr/>
              <a:t>8</a:t>
            </a:fld>
            <a:endParaRPr lang="de-DE" sz="160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901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>
                <a:latin typeface="Helvetica Neue"/>
                <a:ea typeface="ＭＳ Ｐゴシック" charset="0"/>
                <a:cs typeface="Helvetica Neue"/>
              </a:rPr>
              <a:t>Agenda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ClrTx/>
              <a:buFont typeface="Wingdings" charset="0"/>
              <a:buAutoNum type="arabicPeriod"/>
            </a:pPr>
            <a:r>
              <a:rPr lang="de-DE" sz="2400" b="1" dirty="0">
                <a:solidFill>
                  <a:schemeClr val="bg1">
                    <a:lumMod val="65000"/>
                  </a:schemeClr>
                </a:solidFill>
                <a:latin typeface="Helvetica Neue"/>
                <a:ea typeface="ＭＳ Ｐゴシック" charset="0"/>
                <a:cs typeface="Helvetica Neue"/>
              </a:rPr>
              <a:t>Inhaltsfindung</a:t>
            </a:r>
          </a:p>
          <a:p>
            <a:pPr marL="877888" lvl="2" indent="-342900" eaLnBrk="1" hangingPunct="1">
              <a:buClrTx/>
              <a:buFont typeface="Wingdings" charset="0"/>
              <a:buChar char="n"/>
            </a:pPr>
            <a:r>
              <a:rPr lang="de-DE" sz="1800" dirty="0">
                <a:solidFill>
                  <a:schemeClr val="bg1">
                    <a:lumMod val="65000"/>
                  </a:schemeClr>
                </a:solidFill>
                <a:latin typeface="Helvetica Neue"/>
                <a:ea typeface="ＭＳ Ｐゴシック" charset="0"/>
                <a:cs typeface="Helvetica Neue"/>
              </a:rPr>
              <a:t>Was will ich eigentlich vermitteln?</a:t>
            </a:r>
          </a:p>
          <a:p>
            <a:pPr marL="877888" lvl="2" indent="-342900" eaLnBrk="1" hangingPunct="1">
              <a:buClrTx/>
              <a:buFont typeface="Wingdings" charset="0"/>
              <a:buChar char="n"/>
            </a:pPr>
            <a:r>
              <a:rPr lang="de-DE" sz="1800" dirty="0">
                <a:solidFill>
                  <a:schemeClr val="bg1">
                    <a:lumMod val="65000"/>
                  </a:schemeClr>
                </a:solidFill>
                <a:latin typeface="Helvetica Neue"/>
                <a:ea typeface="ＭＳ Ｐゴシック" charset="0"/>
                <a:cs typeface="Helvetica Neue"/>
              </a:rPr>
              <a:t>Wer hört mir zu?</a:t>
            </a:r>
            <a:br>
              <a:rPr lang="de-DE" sz="1800" dirty="0">
                <a:latin typeface="Helvetica Neue"/>
                <a:ea typeface="ＭＳ Ｐゴシック" charset="0"/>
                <a:cs typeface="Helvetica Neue"/>
              </a:rPr>
            </a:br>
            <a:endParaRPr lang="de-DE" sz="1800" dirty="0">
              <a:latin typeface="Helvetica Neue"/>
              <a:ea typeface="ＭＳ Ｐゴシック" charset="0"/>
              <a:cs typeface="Helvetica Neue"/>
            </a:endParaRPr>
          </a:p>
          <a:p>
            <a:pPr marL="457200" indent="-457200" eaLnBrk="1" hangingPunct="1">
              <a:buFont typeface="Wingdings" charset="0"/>
              <a:buAutoNum type="arabicPeriod"/>
            </a:pPr>
            <a:r>
              <a:rPr lang="de-DE" sz="2400" b="1" dirty="0">
                <a:latin typeface="Helvetica Neue"/>
                <a:ea typeface="ＭＳ Ｐゴシック" charset="0"/>
                <a:cs typeface="Helvetica Neue"/>
              </a:rPr>
              <a:t>Struktur</a:t>
            </a:r>
          </a:p>
          <a:p>
            <a:pPr marL="877888" lvl="2" indent="-342900" eaLnBrk="1" hangingPunct="1">
              <a:buFont typeface="Wingdings" charset="0"/>
              <a:buChar char="n"/>
            </a:pPr>
            <a:r>
              <a:rPr lang="de-DE" sz="1800" dirty="0">
                <a:latin typeface="Helvetica Neue"/>
                <a:ea typeface="ＭＳ Ｐゴシック" charset="0"/>
                <a:cs typeface="Helvetica Neue"/>
              </a:rPr>
              <a:t>Wie baue ich den Vortrag auf?</a:t>
            </a:r>
            <a:br>
              <a:rPr lang="de-DE" sz="1800" dirty="0">
                <a:latin typeface="Helvetica Neue"/>
                <a:ea typeface="ＭＳ Ｐゴシック" charset="0"/>
                <a:cs typeface="Helvetica Neue"/>
              </a:rPr>
            </a:br>
            <a:endParaRPr lang="de-DE" sz="1800" dirty="0">
              <a:latin typeface="Helvetica Neue"/>
              <a:ea typeface="ＭＳ Ｐゴシック" charset="0"/>
              <a:cs typeface="Helvetica Neue"/>
            </a:endParaRPr>
          </a:p>
          <a:p>
            <a:pPr marL="457200" indent="-457200" eaLnBrk="1" hangingPunct="1">
              <a:buFont typeface="Wingdings" charset="0"/>
              <a:buAutoNum type="arabicPeriod"/>
            </a:pPr>
            <a:r>
              <a:rPr lang="de-DE" sz="2400" b="1" dirty="0">
                <a:latin typeface="Helvetica Neue"/>
                <a:ea typeface="ＭＳ Ｐゴシック" charset="0"/>
                <a:cs typeface="Helvetica Neue"/>
              </a:rPr>
              <a:t>Foliengestaltung</a:t>
            </a:r>
          </a:p>
          <a:p>
            <a:pPr marL="877888" lvl="2" indent="-342900" eaLnBrk="1" hangingPunct="1">
              <a:buFont typeface="Wingdings" charset="0"/>
              <a:buChar char="n"/>
            </a:pPr>
            <a:r>
              <a:rPr lang="de-DE" sz="1800" dirty="0">
                <a:latin typeface="Helvetica Neue"/>
                <a:ea typeface="ＭＳ Ｐゴシック" charset="0"/>
                <a:cs typeface="Helvetica Neue"/>
              </a:rPr>
              <a:t>Wie sehen „gute“ Folien aus?</a:t>
            </a:r>
          </a:p>
          <a:p>
            <a:pPr marL="877888" lvl="2" indent="-342900" eaLnBrk="1" hangingPunct="1">
              <a:buFont typeface="Wingdings" charset="0"/>
              <a:buChar char="n"/>
            </a:pPr>
            <a:r>
              <a:rPr lang="de-DE" sz="1800" dirty="0">
                <a:latin typeface="Helvetica Neue"/>
                <a:ea typeface="ＭＳ Ｐゴシック" charset="0"/>
                <a:cs typeface="Helvetica Neue"/>
              </a:rPr>
              <a:t>Wann setze ich Schriften, Farben, und Animationen ein?</a:t>
            </a:r>
            <a:br>
              <a:rPr lang="de-DE" sz="1800" dirty="0">
                <a:latin typeface="Helvetica Neue"/>
                <a:ea typeface="ＭＳ Ｐゴシック" charset="0"/>
                <a:cs typeface="Helvetica Neue"/>
              </a:rPr>
            </a:br>
            <a:endParaRPr lang="de-DE" sz="1800" dirty="0">
              <a:latin typeface="Helvetica Neue"/>
              <a:ea typeface="ＭＳ Ｐゴシック" charset="0"/>
              <a:cs typeface="Helvetica Neue"/>
            </a:endParaRPr>
          </a:p>
          <a:p>
            <a:pPr marL="457200" indent="-457200" eaLnBrk="1" hangingPunct="1">
              <a:buFont typeface="Wingdings" charset="0"/>
              <a:buAutoNum type="arabicPeriod"/>
            </a:pPr>
            <a:r>
              <a:rPr lang="de-DE" sz="2400" b="1" dirty="0">
                <a:latin typeface="Helvetica Neue"/>
                <a:ea typeface="ＭＳ Ｐゴシック" charset="0"/>
                <a:cs typeface="Helvetica Neue"/>
              </a:rPr>
              <a:t>Vorbereitung und Durchführung</a:t>
            </a:r>
          </a:p>
          <a:p>
            <a:pPr marL="877888" lvl="2" indent="-342900" eaLnBrk="1" hangingPunct="1">
              <a:buFont typeface="Wingdings" charset="0"/>
              <a:buChar char="n"/>
            </a:pPr>
            <a:r>
              <a:rPr lang="de-DE" sz="1800" dirty="0">
                <a:latin typeface="Helvetica Neue"/>
                <a:ea typeface="ＭＳ Ｐゴシック" charset="0"/>
                <a:cs typeface="Helvetica Neue"/>
              </a:rPr>
              <a:t>O Gott, ich muss einen Vortrag halten – was kann ich tun?</a:t>
            </a:r>
          </a:p>
          <a:p>
            <a:pPr marL="877888" lvl="2" indent="-342900" eaLnBrk="1" hangingPunct="1">
              <a:buFont typeface="Wingdings" charset="0"/>
              <a:buChar char="n"/>
            </a:pPr>
            <a:r>
              <a:rPr lang="de-DE" sz="1800" dirty="0">
                <a:latin typeface="Helvetica Neue"/>
                <a:ea typeface="ＭＳ Ｐゴシック" charset="0"/>
                <a:cs typeface="Helvetica Neue"/>
              </a:rPr>
              <a:t>Die Tücken der Technik – womit muss ich rechnen?</a:t>
            </a:r>
          </a:p>
          <a:p>
            <a:pPr marL="877888" lvl="2" indent="-342900" eaLnBrk="1" hangingPunct="1">
              <a:buFont typeface="Wingdings" charset="0"/>
              <a:buChar char="n"/>
            </a:pPr>
            <a:endParaRPr lang="de-DE" sz="1800" b="1" dirty="0">
              <a:latin typeface="Helvetica Neue"/>
              <a:ea typeface="ＭＳ Ｐゴシック" charset="0"/>
              <a:cs typeface="Helvetica Neue"/>
            </a:endParaRPr>
          </a:p>
          <a:p>
            <a:pPr marL="457200" indent="-457200" eaLnBrk="1" hangingPunct="1">
              <a:buFont typeface="Wingdings" charset="0"/>
              <a:buAutoNum type="arabicPeriod"/>
            </a:pPr>
            <a:endParaRPr lang="de-DE" sz="2400" dirty="0">
              <a:latin typeface="Helvetica Neue"/>
              <a:ea typeface="ＭＳ Ｐゴシック" charset="0"/>
              <a:cs typeface="Helvetica Neue"/>
            </a:endParaRPr>
          </a:p>
        </p:txBody>
      </p:sp>
      <p:sp>
        <p:nvSpPr>
          <p:cNvPr id="17411" name="Fußzeilenplatzhalt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400">
                <a:solidFill>
                  <a:srgbClr val="006699"/>
                </a:solidFill>
                <a:latin typeface="Helvetica Neue"/>
                <a:cs typeface="Helvetica Neue"/>
              </a:rPr>
              <a:t>Botschaft angekommen? Tipps, Tricks und Hintergründiges zur Vortragsgestaltung</a:t>
            </a:r>
          </a:p>
        </p:txBody>
      </p:sp>
      <p:sp>
        <p:nvSpPr>
          <p:cNvPr id="17410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E034712-3A74-3542-8500-6D23C2CFA8C1}" type="slidenum">
              <a:rPr lang="de-DE" sz="1600">
                <a:solidFill>
                  <a:srgbClr val="A50021"/>
                </a:solidFill>
                <a:latin typeface="Helvetica Neue"/>
                <a:cs typeface="Helvetica Neue"/>
              </a:rPr>
              <a:pPr/>
              <a:t>9</a:t>
            </a:fld>
            <a:endParaRPr lang="de-DE" sz="1600">
              <a:solidFill>
                <a:srgbClr val="A50021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89438441"/>
      </p:ext>
    </p:extLst>
  </p:cSld>
  <p:clrMapOvr>
    <a:masterClrMapping/>
  </p:clrMapOvr>
  <p:transition spd="slow">
    <p:pull/>
  </p:transition>
</p:sld>
</file>

<file path=ppt/theme/theme1.xml><?xml version="1.0" encoding="utf-8"?>
<a:theme xmlns:a="http://schemas.openxmlformats.org/drawingml/2006/main" name="inf4_de">
  <a:themeElements>
    <a:clrScheme name="Benutzerdefiniert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B3112C"/>
      </a:accent2>
      <a:accent3>
        <a:srgbClr val="9BBB59"/>
      </a:accent3>
      <a:accent4>
        <a:srgbClr val="00659F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ronus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imono">
  <a:themeElements>
    <a:clrScheme name="Kimono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Kimon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1" i="0" u="none" strike="noStrike" cap="none" normalizeH="0" baseline="0">
            <a:ln>
              <a:noFill/>
            </a:ln>
            <a:solidFill>
              <a:srgbClr val="3333FF"/>
            </a:solidFill>
            <a:effectLst/>
            <a:latin typeface="Arial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1" i="0" u="none" strike="noStrike" cap="none" normalizeH="0" baseline="0">
            <a:ln>
              <a:noFill/>
            </a:ln>
            <a:solidFill>
              <a:srgbClr val="3333FF"/>
            </a:solidFill>
            <a:effectLst/>
            <a:latin typeface="Arial" pitchFamily="-108" charset="0"/>
          </a:defRPr>
        </a:defPPr>
      </a:lstStyle>
    </a:lnDef>
  </a:objectDefaults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1867</Words>
  <Application>Microsoft Macintosh PowerPoint</Application>
  <PresentationFormat>Bildschirmpräsentation (4:3)</PresentationFormat>
  <Paragraphs>398</Paragraphs>
  <Slides>33</Slides>
  <Notes>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46" baseType="lpstr">
      <vt:lpstr>Arial</vt:lpstr>
      <vt:lpstr>Georgia</vt:lpstr>
      <vt:lpstr>Helvetica Neue</vt:lpstr>
      <vt:lpstr>Helvetica Neue Light</vt:lpstr>
      <vt:lpstr>Helvetica Neue Medium</vt:lpstr>
      <vt:lpstr>Helvetica Neue UltraLight</vt:lpstr>
      <vt:lpstr>Lucida Grande</vt:lpstr>
      <vt:lpstr>Times New Roman</vt:lpstr>
      <vt:lpstr>Wingdings</vt:lpstr>
      <vt:lpstr>Wingdings 3</vt:lpstr>
      <vt:lpstr>inf4_de</vt:lpstr>
      <vt:lpstr>Kimono</vt:lpstr>
      <vt:lpstr>Dokument</vt:lpstr>
      <vt:lpstr>Konzepte von Betriebssystem-Komponenten  Botschaft angekommen? Tipps, Tricks und Hintergründiges zur Vortragsgestaltung</vt:lpstr>
      <vt:lpstr>Ein Statement zu Beginn</vt:lpstr>
      <vt:lpstr>Worum geht es bei einem Vortrag?</vt:lpstr>
      <vt:lpstr>Das Problem </vt:lpstr>
      <vt:lpstr>Agenda</vt:lpstr>
      <vt:lpstr>Zu aller Anfang: Die Inhaltsfindung</vt:lpstr>
      <vt:lpstr>Vorbereitung des Inhalts</vt:lpstr>
      <vt:lpstr>Aufbereitung des Inhalts</vt:lpstr>
      <vt:lpstr>Agenda</vt:lpstr>
      <vt:lpstr>Struktureller Aufbau eines Vortrags</vt:lpstr>
      <vt:lpstr>Die Einleitungsphase</vt:lpstr>
      <vt:lpstr>Der Hauptteil</vt:lpstr>
      <vt:lpstr>Der Abschluss</vt:lpstr>
      <vt:lpstr>Die Diskussion</vt:lpstr>
      <vt:lpstr>Agenda</vt:lpstr>
      <vt:lpstr>Grundsätzlicher Aufbau einer Folie</vt:lpstr>
      <vt:lpstr>Beispiel (mies)</vt:lpstr>
      <vt:lpstr>Beispiel (besser)</vt:lpstr>
      <vt:lpstr>Foliengestaltung mit Effekten</vt:lpstr>
      <vt:lpstr>Schriften</vt:lpstr>
      <vt:lpstr>Besonderes Problem: Quelltexte</vt:lpstr>
      <vt:lpstr>Beispiel</vt:lpstr>
      <vt:lpstr>Farben</vt:lpstr>
      <vt:lpstr>Beispiel</vt:lpstr>
      <vt:lpstr>Animationen</vt:lpstr>
      <vt:lpstr>Beispiel</vt:lpstr>
      <vt:lpstr>Hintergründe</vt:lpstr>
      <vt:lpstr>Hintergründe (2)</vt:lpstr>
      <vt:lpstr>Agenda</vt:lpstr>
      <vt:lpstr>Vorbereitung und Durchführung</vt:lpstr>
      <vt:lpstr>Die Tücken der Technik</vt:lpstr>
      <vt:lpstr>Zusammenfassung</vt:lpstr>
      <vt:lpstr>Vielen Dank für Eure Aufmerksamkeit!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WA</dc:creator>
  <cp:lastModifiedBy>ulbrich</cp:lastModifiedBy>
  <cp:revision>1509</cp:revision>
  <cp:lastPrinted>2011-07-19T13:40:57Z</cp:lastPrinted>
  <dcterms:created xsi:type="dcterms:W3CDTF">2011-04-01T11:47:04Z</dcterms:created>
  <dcterms:modified xsi:type="dcterms:W3CDTF">2020-11-20T10:05:28Z</dcterms:modified>
</cp:coreProperties>
</file>