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B818"/>
    <a:srgbClr val="565656"/>
    <a:srgbClr val="00CC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aximized">
    <p:restoredLeft sz="34587" autoAdjust="0"/>
    <p:restoredTop sz="94629" autoAdjust="0"/>
  </p:normalViewPr>
  <p:slideViewPr>
    <p:cSldViewPr showGuide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46841" y="2204864"/>
            <a:ext cx="8640960" cy="1672682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 der Präsentation</a:t>
            </a:r>
            <a:endParaRPr lang="de-DE" dirty="0"/>
          </a:p>
        </p:txBody>
      </p:sp>
      <p:pic>
        <p:nvPicPr>
          <p:cNvPr id="5" name="Grafik 4" descr="Erstes Foto: Mathetower, auf dem sich das grüne TU-Logo dreht. Zweites Foto: zwei Studentinnen und ein Student schauen gemeinsam in ein Buch." title="Zwei Bilder vom Campus der TU Dortmund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834"/>
          <a:stretch/>
        </p:blipFill>
        <p:spPr>
          <a:xfrm>
            <a:off x="170154" y="4021562"/>
            <a:ext cx="8794334" cy="238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71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640960" cy="576064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84B8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251520" y="1988840"/>
            <a:ext cx="8640960" cy="4464496"/>
          </a:xfrm>
          <a:prstGeom prst="rect">
            <a:avLst/>
          </a:prstGeom>
        </p:spPr>
        <p:txBody>
          <a:bodyPr/>
          <a:lstStyle>
            <a:lvl1pPr>
              <a:buClr>
                <a:srgbClr val="84B818"/>
              </a:buCl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Textmasterformat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7910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640960" cy="576064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84B8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</a:t>
            </a:r>
            <a:endParaRPr lang="de-DE" dirty="0"/>
          </a:p>
        </p:txBody>
      </p:sp>
      <p:sp>
        <p:nvSpPr>
          <p:cNvPr id="10" name="Inhaltsplatzhalter 2"/>
          <p:cNvSpPr>
            <a:spLocks noGrp="1"/>
          </p:cNvSpPr>
          <p:nvPr>
            <p:ph sz="half" idx="12"/>
          </p:nvPr>
        </p:nvSpPr>
        <p:spPr>
          <a:xfrm>
            <a:off x="251520" y="1988840"/>
            <a:ext cx="4104456" cy="4309939"/>
          </a:xfrm>
          <a:prstGeom prst="rect">
            <a:avLst/>
          </a:prstGeom>
        </p:spPr>
        <p:txBody>
          <a:bodyPr/>
          <a:lstStyle>
            <a:lvl1pPr>
              <a:buClr>
                <a:srgbClr val="84B818"/>
              </a:buClr>
              <a:defRPr sz="2400">
                <a:solidFill>
                  <a:srgbClr val="56565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sz="half" idx="11"/>
          </p:nvPr>
        </p:nvSpPr>
        <p:spPr>
          <a:xfrm>
            <a:off x="4788024" y="1988840"/>
            <a:ext cx="4104456" cy="4309939"/>
          </a:xfrm>
          <a:prstGeom prst="rect">
            <a:avLst/>
          </a:prstGeom>
        </p:spPr>
        <p:txBody>
          <a:bodyPr/>
          <a:lstStyle>
            <a:lvl1pPr>
              <a:buClr>
                <a:srgbClr val="84B818"/>
              </a:buClr>
              <a:defRPr sz="2400">
                <a:solidFill>
                  <a:srgbClr val="56565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kkurat" panose="02000503040000020004" pitchFamily="2" charset="0"/>
              </a:defRPr>
            </a:lvl2pPr>
            <a:lvl3pPr>
              <a:defRPr sz="2000">
                <a:latin typeface="Akkurat" panose="02000503040000020004" pitchFamily="2" charset="0"/>
              </a:defRPr>
            </a:lvl3pPr>
            <a:lvl4pPr>
              <a:defRPr sz="1800">
                <a:latin typeface="Akkurat" panose="02000503040000020004" pitchFamily="2" charset="0"/>
              </a:defRPr>
            </a:lvl4pPr>
            <a:lvl5pPr>
              <a:defRPr sz="1800">
                <a:latin typeface="Akkurat" panose="02000503040000020004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98352" y="6525344"/>
            <a:ext cx="550360" cy="279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4B8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3CECEBB-547B-4598-95D8-3FB4D608B5D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252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640960" cy="576064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84B8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</a:t>
            </a:r>
            <a:endParaRPr lang="de-DE" dirty="0"/>
          </a:p>
        </p:txBody>
      </p:sp>
      <p:sp>
        <p:nvSpPr>
          <p:cNvPr id="7" name="Bildplatzhalter 2"/>
          <p:cNvSpPr>
            <a:spLocks noGrp="1"/>
          </p:cNvSpPr>
          <p:nvPr>
            <p:ph type="pic" idx="1"/>
          </p:nvPr>
        </p:nvSpPr>
        <p:spPr>
          <a:xfrm>
            <a:off x="251521" y="1988840"/>
            <a:ext cx="4104453" cy="430124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84B818"/>
              </a:buClr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 smtClean="0"/>
              <a:t>Bild</a:t>
            </a:r>
            <a:endParaRPr lang="de-DE" dirty="0"/>
          </a:p>
        </p:txBody>
      </p:sp>
      <p:sp>
        <p:nvSpPr>
          <p:cNvPr id="8" name="Inhaltsplatzhalter 2"/>
          <p:cNvSpPr>
            <a:spLocks noGrp="1"/>
          </p:cNvSpPr>
          <p:nvPr>
            <p:ph sz="half" idx="11"/>
          </p:nvPr>
        </p:nvSpPr>
        <p:spPr>
          <a:xfrm>
            <a:off x="4788024" y="1988840"/>
            <a:ext cx="4104456" cy="4309939"/>
          </a:xfrm>
          <a:prstGeom prst="rect">
            <a:avLst/>
          </a:prstGeom>
        </p:spPr>
        <p:txBody>
          <a:bodyPr/>
          <a:lstStyle>
            <a:lvl1pPr>
              <a:buClr>
                <a:srgbClr val="84B818"/>
              </a:buClr>
              <a:defRPr sz="2400">
                <a:solidFill>
                  <a:srgbClr val="56565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kkurat" panose="02000503040000020004" pitchFamily="2" charset="0"/>
              </a:defRPr>
            </a:lvl2pPr>
            <a:lvl3pPr>
              <a:defRPr sz="2000">
                <a:latin typeface="Akkurat" panose="02000503040000020004" pitchFamily="2" charset="0"/>
              </a:defRPr>
            </a:lvl3pPr>
            <a:lvl4pPr>
              <a:defRPr sz="1800">
                <a:latin typeface="Akkurat" panose="02000503040000020004" pitchFamily="2" charset="0"/>
              </a:defRPr>
            </a:lvl4pPr>
            <a:lvl5pPr>
              <a:defRPr sz="1800">
                <a:latin typeface="Akkurat" panose="02000503040000020004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98352" y="6525344"/>
            <a:ext cx="550360" cy="279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4B8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3CECEBB-547B-4598-95D8-3FB4D608B5D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4934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alte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640960" cy="576064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84B8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</a:t>
            </a:r>
            <a:endParaRPr lang="de-DE" dirty="0"/>
          </a:p>
        </p:txBody>
      </p:sp>
      <p:sp>
        <p:nvSpPr>
          <p:cNvPr id="8" name="Inhaltsplatzhalter 2"/>
          <p:cNvSpPr>
            <a:spLocks noGrp="1"/>
          </p:cNvSpPr>
          <p:nvPr>
            <p:ph sz="half" idx="11"/>
          </p:nvPr>
        </p:nvSpPr>
        <p:spPr>
          <a:xfrm>
            <a:off x="251520" y="1988840"/>
            <a:ext cx="4104456" cy="4309939"/>
          </a:xfrm>
          <a:prstGeom prst="rect">
            <a:avLst/>
          </a:prstGeom>
        </p:spPr>
        <p:txBody>
          <a:bodyPr/>
          <a:lstStyle>
            <a:lvl1pPr>
              <a:buClr>
                <a:srgbClr val="84B818"/>
              </a:buClr>
              <a:defRPr sz="2400">
                <a:solidFill>
                  <a:srgbClr val="56565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kkurat" panose="02000503040000020004" pitchFamily="2" charset="0"/>
              </a:defRPr>
            </a:lvl2pPr>
            <a:lvl3pPr>
              <a:defRPr sz="2000">
                <a:latin typeface="Akkurat" panose="02000503040000020004" pitchFamily="2" charset="0"/>
              </a:defRPr>
            </a:lvl3pPr>
            <a:lvl4pPr>
              <a:defRPr sz="1800">
                <a:latin typeface="Akkurat" panose="02000503040000020004" pitchFamily="2" charset="0"/>
              </a:defRPr>
            </a:lvl4pPr>
            <a:lvl5pPr>
              <a:defRPr sz="1800">
                <a:latin typeface="Akkurat" panose="02000503040000020004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7" name="Bildplatzhalter 2"/>
          <p:cNvSpPr>
            <a:spLocks noGrp="1"/>
          </p:cNvSpPr>
          <p:nvPr>
            <p:ph type="pic" idx="1"/>
          </p:nvPr>
        </p:nvSpPr>
        <p:spPr>
          <a:xfrm>
            <a:off x="4788026" y="1991301"/>
            <a:ext cx="4104453" cy="43012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Bild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98352" y="6525344"/>
            <a:ext cx="550360" cy="279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4B8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3CECEBB-547B-4598-95D8-3FB4D608B5D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724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+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640960" cy="576064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84B8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</a:t>
            </a:r>
            <a:endParaRPr lang="de-DE" dirty="0"/>
          </a:p>
        </p:txBody>
      </p:sp>
      <p:sp>
        <p:nvSpPr>
          <p:cNvPr id="10" name="Bildplatzhalter 2"/>
          <p:cNvSpPr>
            <a:spLocks noGrp="1"/>
          </p:cNvSpPr>
          <p:nvPr>
            <p:ph type="pic" idx="10"/>
          </p:nvPr>
        </p:nvSpPr>
        <p:spPr>
          <a:xfrm>
            <a:off x="251520" y="1988840"/>
            <a:ext cx="4104453" cy="43012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Bild</a:t>
            </a:r>
            <a:endParaRPr lang="de-DE" dirty="0"/>
          </a:p>
        </p:txBody>
      </p:sp>
      <p:sp>
        <p:nvSpPr>
          <p:cNvPr id="9" name="Bildplatzhalter 2"/>
          <p:cNvSpPr>
            <a:spLocks noGrp="1"/>
          </p:cNvSpPr>
          <p:nvPr>
            <p:ph type="pic" idx="1"/>
          </p:nvPr>
        </p:nvSpPr>
        <p:spPr>
          <a:xfrm>
            <a:off x="4788026" y="1991301"/>
            <a:ext cx="4104453" cy="43012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Bild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98352" y="6525344"/>
            <a:ext cx="550360" cy="279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4B8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3CECEBB-547B-4598-95D8-3FB4D608B5D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57183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640960" cy="576064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84B8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1520" y="1988840"/>
            <a:ext cx="8640960" cy="43204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Bild</a:t>
            </a:r>
            <a:endParaRPr lang="de-DE" dirty="0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98352" y="6525344"/>
            <a:ext cx="550360" cy="279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4B8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3CECEBB-547B-4598-95D8-3FB4D608B5D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1231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Das Foto zeigt den Mathetower, auf dem sich das grüne TU-Logo dreht." title="Gebäude auf dem TU-Campu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673" y="1347209"/>
            <a:ext cx="6724649" cy="4626522"/>
          </a:xfrm>
          <a:prstGeom prst="roundRect">
            <a:avLst>
              <a:gd name="adj" fmla="val 8551"/>
            </a:avLst>
          </a:prstGeom>
        </p:spPr>
      </p:pic>
      <p:sp>
        <p:nvSpPr>
          <p:cNvPr id="4" name="Textfeld 3"/>
          <p:cNvSpPr txBox="1"/>
          <p:nvPr userDrawn="1"/>
        </p:nvSpPr>
        <p:spPr>
          <a:xfrm>
            <a:off x="2362200" y="6112907"/>
            <a:ext cx="399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solidFill>
                  <a:srgbClr val="5656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www.tu-dortmund.de </a:t>
            </a:r>
            <a:endParaRPr lang="de-DE" dirty="0">
              <a:solidFill>
                <a:srgbClr val="5656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1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380"/>
          <a:stretch/>
        </p:blipFill>
        <p:spPr bwMode="auto">
          <a:xfrm>
            <a:off x="1209673" y="6118296"/>
            <a:ext cx="591654" cy="415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380"/>
          <a:stretch/>
        </p:blipFill>
        <p:spPr bwMode="auto">
          <a:xfrm rot="10800000">
            <a:off x="7342668" y="6112907"/>
            <a:ext cx="591654" cy="415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5729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5" descr="tud_logo_rgb_150dpi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4963"/>
            <a:ext cx="30241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Gerade Verbindung 8"/>
          <p:cNvCxnSpPr/>
          <p:nvPr userDrawn="1"/>
        </p:nvCxnSpPr>
        <p:spPr>
          <a:xfrm>
            <a:off x="-2390" y="1080135"/>
            <a:ext cx="9194688" cy="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" name="Rectangle 4"/>
          <p:cNvSpPr txBox="1">
            <a:spLocks noChangeArrowheads="1"/>
          </p:cNvSpPr>
          <p:nvPr userDrawn="1"/>
        </p:nvSpPr>
        <p:spPr>
          <a:xfrm>
            <a:off x="137567" y="6525344"/>
            <a:ext cx="3056704" cy="34056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de-DE"/>
            </a:defPPr>
            <a:lvl1pPr marL="0" algn="l" defTabSz="914400" rtl="0" eaLnBrk="0" latin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1800" kern="1200">
                <a:solidFill>
                  <a:srgbClr val="565656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Name Autor | Ort und Datum</a:t>
            </a:r>
          </a:p>
        </p:txBody>
      </p:sp>
      <p:sp>
        <p:nvSpPr>
          <p:cNvPr id="5" name="Rectangle 13"/>
          <p:cNvSpPr>
            <a:spLocks noChangeArrowheads="1"/>
          </p:cNvSpPr>
          <p:nvPr userDrawn="1"/>
        </p:nvSpPr>
        <p:spPr bwMode="auto">
          <a:xfrm>
            <a:off x="4923278" y="399768"/>
            <a:ext cx="39608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r>
              <a:rPr lang="nl-NL" altLang="de-DE" sz="1500" dirty="0" smtClean="0">
                <a:solidFill>
                  <a:srgbClr val="565656"/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Einrichtung/ </a:t>
            </a:r>
          </a:p>
          <a:p>
            <a:pPr algn="r">
              <a:defRPr/>
            </a:pPr>
            <a:r>
              <a:rPr lang="nl-NL" altLang="de-DE" sz="1500" dirty="0" smtClean="0">
                <a:solidFill>
                  <a:srgbClr val="565656"/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Fakultät</a:t>
            </a:r>
          </a:p>
        </p:txBody>
      </p:sp>
    </p:spTree>
    <p:extLst>
      <p:ext uri="{BB962C8B-B14F-4D97-AF65-F5344CB8AC3E}">
        <p14:creationId xmlns:p14="http://schemas.microsoft.com/office/powerpoint/2010/main" val="249934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40" r:id="rId2"/>
    <p:sldLayoutId id="2147483722" r:id="rId3"/>
    <p:sldLayoutId id="2147483738" r:id="rId4"/>
    <p:sldLayoutId id="2147483723" r:id="rId5"/>
    <p:sldLayoutId id="2147483737" r:id="rId6"/>
    <p:sldLayoutId id="2147483725" r:id="rId7"/>
    <p:sldLayoutId id="2147483741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sz="quarter" idx="4294967295"/>
          </p:nvPr>
        </p:nvSpPr>
        <p:spPr>
          <a:xfrm>
            <a:off x="251520" y="1700808"/>
            <a:ext cx="8651304" cy="1872208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Blankofolien</a:t>
            </a:r>
          </a:p>
          <a:p>
            <a:pPr marL="0" indent="0" algn="ctr"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Bitte beachten Sie: Fügen Sie Ihrer Präsentation ausschließlich Folien über die Funktion „Neue Folie“ hinzu.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Über diesen Menüpunkt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können Sie auf verschiedene Vorlagen zugreifen, die den Designstandards und den Vorgaben zur Barrierefreiheit entsprechen.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6191358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folie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</Words>
  <Application>Microsoft Office PowerPoint</Application>
  <PresentationFormat>Bildschirmpräsentation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Masterfolie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Schäfer, Sabine</dc:creator>
  <cp:lastModifiedBy>Burgardt, Lisa Maria</cp:lastModifiedBy>
  <cp:revision>88</cp:revision>
  <dcterms:created xsi:type="dcterms:W3CDTF">2017-06-13T08:51:48Z</dcterms:created>
  <dcterms:modified xsi:type="dcterms:W3CDTF">2017-12-11T14:44:01Z</dcterms:modified>
</cp:coreProperties>
</file>